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7" r:id="rId3"/>
    <p:sldId id="349" r:id="rId4"/>
    <p:sldId id="348" r:id="rId5"/>
    <p:sldId id="350" r:id="rId6"/>
    <p:sldId id="315" r:id="rId7"/>
    <p:sldId id="351" r:id="rId8"/>
    <p:sldId id="352" r:id="rId9"/>
    <p:sldId id="353" r:id="rId10"/>
    <p:sldId id="354" r:id="rId11"/>
    <p:sldId id="355" r:id="rId12"/>
    <p:sldId id="356" r:id="rId13"/>
    <p:sldId id="318" r:id="rId14"/>
    <p:sldId id="323" r:id="rId15"/>
    <p:sldId id="357" r:id="rId16"/>
    <p:sldId id="320" r:id="rId17"/>
    <p:sldId id="322" r:id="rId18"/>
    <p:sldId id="360" r:id="rId19"/>
    <p:sldId id="358" r:id="rId20"/>
    <p:sldId id="359" r:id="rId21"/>
    <p:sldId id="343" r:id="rId22"/>
    <p:sldId id="361" r:id="rId23"/>
    <p:sldId id="310" r:id="rId24"/>
    <p:sldId id="363" r:id="rId25"/>
    <p:sldId id="362" r:id="rId26"/>
    <p:sldId id="364" r:id="rId27"/>
    <p:sldId id="329" r:id="rId28"/>
    <p:sldId id="311" r:id="rId29"/>
    <p:sldId id="316" r:id="rId30"/>
    <p:sldId id="366" r:id="rId31"/>
    <p:sldId id="312" r:id="rId32"/>
    <p:sldId id="335" r:id="rId33"/>
    <p:sldId id="367" r:id="rId34"/>
    <p:sldId id="368" r:id="rId35"/>
    <p:sldId id="369" r:id="rId36"/>
    <p:sldId id="429" r:id="rId37"/>
    <p:sldId id="331" r:id="rId38"/>
    <p:sldId id="365" r:id="rId39"/>
    <p:sldId id="428" r:id="rId40"/>
    <p:sldId id="431" r:id="rId41"/>
    <p:sldId id="430" r:id="rId42"/>
    <p:sldId id="432" r:id="rId43"/>
    <p:sldId id="433" r:id="rId44"/>
    <p:sldId id="293" r:id="rId45"/>
    <p:sldId id="314" r:id="rId46"/>
    <p:sldId id="306" r:id="rId47"/>
    <p:sldId id="427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FE20D-B0E1-4F92-B3E1-20C4A19ECB52}" v="176" dt="2024-04-12T10:09:27.5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161" d="100"/>
          <a:sy n="161" d="100"/>
        </p:scale>
        <p:origin x="1200" y="10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enault" userId="1a95f189789c7ab9" providerId="LiveId" clId="{DF1FE20D-B0E1-4F92-B3E1-20C4A19ECB52}"/>
    <pc:docChg chg="undo redo custSel addSld delSld modSld sldOrd">
      <pc:chgData name="Luiz Renault" userId="1a95f189789c7ab9" providerId="LiveId" clId="{DF1FE20D-B0E1-4F92-B3E1-20C4A19ECB52}" dt="2024-04-12T10:11:44.020" v="12283" actId="1076"/>
      <pc:docMkLst>
        <pc:docMk/>
      </pc:docMkLst>
      <pc:sldChg chg="modSp mod">
        <pc:chgData name="Luiz Renault" userId="1a95f189789c7ab9" providerId="LiveId" clId="{DF1FE20D-B0E1-4F92-B3E1-20C4A19ECB52}" dt="2024-03-21T09:28:56.456" v="66" actId="20577"/>
        <pc:sldMkLst>
          <pc:docMk/>
          <pc:sldMk cId="686652667" sldId="256"/>
        </pc:sldMkLst>
        <pc:spChg chg="mod">
          <ac:chgData name="Luiz Renault" userId="1a95f189789c7ab9" providerId="LiveId" clId="{DF1FE20D-B0E1-4F92-B3E1-20C4A19ECB52}" dt="2024-03-21T09:28:29.462" v="4" actId="20577"/>
          <ac:spMkLst>
            <pc:docMk/>
            <pc:sldMk cId="686652667" sldId="256"/>
            <ac:spMk id="2" creationId="{32666AC8-2E17-4DB4-B0F5-60C640CCFD2E}"/>
          </ac:spMkLst>
        </pc:spChg>
        <pc:spChg chg="mod">
          <ac:chgData name="Luiz Renault" userId="1a95f189789c7ab9" providerId="LiveId" clId="{DF1FE20D-B0E1-4F92-B3E1-20C4A19ECB52}" dt="2024-03-21T09:28:56.456" v="66" actId="20577"/>
          <ac:spMkLst>
            <pc:docMk/>
            <pc:sldMk cId="686652667" sldId="256"/>
            <ac:spMk id="4" creationId="{430EB894-B7D4-434C-9D1A-A14094D9BEEC}"/>
          </ac:spMkLst>
        </pc:spChg>
      </pc:sldChg>
      <pc:sldChg chg="addSp delSp modSp mod modAnim">
        <pc:chgData name="Luiz Renault" userId="1a95f189789c7ab9" providerId="LiveId" clId="{DF1FE20D-B0E1-4F92-B3E1-20C4A19ECB52}" dt="2024-03-21T14:36:09.896" v="2471" actId="20577"/>
        <pc:sldMkLst>
          <pc:docMk/>
          <pc:sldMk cId="364118245" sldId="307"/>
        </pc:sldMkLst>
        <pc:spChg chg="mod">
          <ac:chgData name="Luiz Renault" userId="1a95f189789c7ab9" providerId="LiveId" clId="{DF1FE20D-B0E1-4F92-B3E1-20C4A19ECB52}" dt="2024-03-21T14:36:09.896" v="2471" actId="20577"/>
          <ac:spMkLst>
            <pc:docMk/>
            <pc:sldMk cId="364118245" sldId="307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4:18:00.021" v="2380" actId="122"/>
          <ac:spMkLst>
            <pc:docMk/>
            <pc:sldMk cId="364118245" sldId="307"/>
            <ac:spMk id="8" creationId="{B6FDB1CB-0F49-039A-7460-B5354F2942DA}"/>
          </ac:spMkLst>
        </pc:spChg>
        <pc:picChg chg="add del mod">
          <ac:chgData name="Luiz Renault" userId="1a95f189789c7ab9" providerId="LiveId" clId="{DF1FE20D-B0E1-4F92-B3E1-20C4A19ECB52}" dt="2024-03-21T14:15:05.992" v="2218" actId="478"/>
          <ac:picMkLst>
            <pc:docMk/>
            <pc:sldMk cId="364118245" sldId="307"/>
            <ac:picMk id="5" creationId="{C824EB3C-42B0-96FD-60F4-98B0CD3C6D09}"/>
          </ac:picMkLst>
        </pc:picChg>
        <pc:picChg chg="add mod">
          <ac:chgData name="Luiz Renault" userId="1a95f189789c7ab9" providerId="LiveId" clId="{DF1FE20D-B0E1-4F92-B3E1-20C4A19ECB52}" dt="2024-03-21T14:15:42.739" v="2219" actId="1076"/>
          <ac:picMkLst>
            <pc:docMk/>
            <pc:sldMk cId="364118245" sldId="307"/>
            <ac:picMk id="6" creationId="{EE51D3DF-8CB6-187D-E5E3-D40FF8372C20}"/>
          </ac:picMkLst>
        </pc:picChg>
      </pc:sldChg>
      <pc:sldChg chg="modSp del mod ord">
        <pc:chgData name="Luiz Renault" userId="1a95f189789c7ab9" providerId="LiveId" clId="{DF1FE20D-B0E1-4F92-B3E1-20C4A19ECB52}" dt="2024-03-22T01:20:20.513" v="10481" actId="47"/>
        <pc:sldMkLst>
          <pc:docMk/>
          <pc:sldMk cId="3187071590" sldId="308"/>
        </pc:sldMkLst>
        <pc:spChg chg="mod">
          <ac:chgData name="Luiz Renault" userId="1a95f189789c7ab9" providerId="LiveId" clId="{DF1FE20D-B0E1-4F92-B3E1-20C4A19ECB52}" dt="2024-03-21T09:58:30.835" v="514" actId="20577"/>
          <ac:spMkLst>
            <pc:docMk/>
            <pc:sldMk cId="3187071590" sldId="308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0:54.803" v="718" actId="20577"/>
          <ac:spMkLst>
            <pc:docMk/>
            <pc:sldMk cId="3187071590" sldId="308"/>
            <ac:spMk id="3" creationId="{F7E2B09C-6D56-4C9F-A364-B904CCE2F1A0}"/>
          </ac:spMkLst>
        </pc:spChg>
      </pc:sldChg>
      <pc:sldChg chg="modSp del mod ord">
        <pc:chgData name="Luiz Renault" userId="1a95f189789c7ab9" providerId="LiveId" clId="{DF1FE20D-B0E1-4F92-B3E1-20C4A19ECB52}" dt="2024-03-22T01:23:31.023" v="10740" actId="47"/>
        <pc:sldMkLst>
          <pc:docMk/>
          <pc:sldMk cId="1547259554" sldId="309"/>
        </pc:sldMkLst>
        <pc:spChg chg="mod">
          <ac:chgData name="Luiz Renault" userId="1a95f189789c7ab9" providerId="LiveId" clId="{DF1FE20D-B0E1-4F92-B3E1-20C4A19ECB52}" dt="2024-03-21T11:27:43.810" v="2184" actId="20577"/>
          <ac:spMkLst>
            <pc:docMk/>
            <pc:sldMk cId="1547259554" sldId="309"/>
            <ac:spMk id="3" creationId="{8C5488AE-34B4-EF1D-F674-507FF2FCD122}"/>
          </ac:spMkLst>
        </pc:spChg>
      </pc:sldChg>
      <pc:sldChg chg="addSp delSp modSp mod">
        <pc:chgData name="Luiz Renault" userId="1a95f189789c7ab9" providerId="LiveId" clId="{DF1FE20D-B0E1-4F92-B3E1-20C4A19ECB52}" dt="2024-04-12T09:59:16.589" v="12175" actId="20577"/>
        <pc:sldMkLst>
          <pc:docMk/>
          <pc:sldMk cId="3906980817" sldId="310"/>
        </pc:sldMkLst>
        <pc:spChg chg="mod">
          <ac:chgData name="Luiz Renault" userId="1a95f189789c7ab9" providerId="LiveId" clId="{DF1FE20D-B0E1-4F92-B3E1-20C4A19ECB52}" dt="2024-04-12T09:59:16.589" v="12175" actId="20577"/>
          <ac:spMkLst>
            <pc:docMk/>
            <pc:sldMk cId="3906980817" sldId="310"/>
            <ac:spMk id="3" creationId="{F22F88A5-87D1-340F-853F-8C2ED8F8C877}"/>
          </ac:spMkLst>
        </pc:spChg>
        <pc:picChg chg="add del">
          <ac:chgData name="Luiz Renault" userId="1a95f189789c7ab9" providerId="LiveId" clId="{DF1FE20D-B0E1-4F92-B3E1-20C4A19ECB52}" dt="2024-03-22T00:57:23.224" v="9529" actId="22"/>
          <ac:picMkLst>
            <pc:docMk/>
            <pc:sldMk cId="3906980817" sldId="310"/>
            <ac:picMk id="5" creationId="{812BB393-D616-D3C4-234B-8C2E64A41BA4}"/>
          </ac:picMkLst>
        </pc:picChg>
        <pc:picChg chg="add mod">
          <ac:chgData name="Luiz Renault" userId="1a95f189789c7ab9" providerId="LiveId" clId="{DF1FE20D-B0E1-4F92-B3E1-20C4A19ECB52}" dt="2024-03-22T01:00:40.873" v="9750" actId="1076"/>
          <ac:picMkLst>
            <pc:docMk/>
            <pc:sldMk cId="3906980817" sldId="310"/>
            <ac:picMk id="7" creationId="{F8FA17DC-271F-7EC3-0F92-ACB76C2206EB}"/>
          </ac:picMkLst>
        </pc:picChg>
      </pc:sldChg>
      <pc:sldChg chg="modSp mod">
        <pc:chgData name="Luiz Renault" userId="1a95f189789c7ab9" providerId="LiveId" clId="{DF1FE20D-B0E1-4F92-B3E1-20C4A19ECB52}" dt="2024-03-22T01:25:30.915" v="10982" actId="113"/>
        <pc:sldMkLst>
          <pc:docMk/>
          <pc:sldMk cId="1521811257" sldId="311"/>
        </pc:sldMkLst>
        <pc:spChg chg="mod">
          <ac:chgData name="Luiz Renault" userId="1a95f189789c7ab9" providerId="LiveId" clId="{DF1FE20D-B0E1-4F92-B3E1-20C4A19ECB52}" dt="2024-03-22T01:23:14.717" v="10739" actId="6549"/>
          <ac:spMkLst>
            <pc:docMk/>
            <pc:sldMk cId="1521811257" sldId="311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25:30.915" v="10982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addSp modSp mod">
        <pc:chgData name="Luiz Renault" userId="1a95f189789c7ab9" providerId="LiveId" clId="{DF1FE20D-B0E1-4F92-B3E1-20C4A19ECB52}" dt="2024-04-05T10:12:01.981" v="12013" actId="20577"/>
        <pc:sldMkLst>
          <pc:docMk/>
          <pc:sldMk cId="1532530965" sldId="312"/>
        </pc:sldMkLst>
        <pc:spChg chg="mod">
          <ac:chgData name="Luiz Renault" userId="1a95f189789c7ab9" providerId="LiveId" clId="{DF1FE20D-B0E1-4F92-B3E1-20C4A19ECB52}" dt="2024-03-22T01:45:25.202" v="11364" actId="6549"/>
          <ac:spMkLst>
            <pc:docMk/>
            <pc:sldMk cId="1532530965" sldId="312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4-05T10:12:01.981" v="12013" actId="20577"/>
          <ac:spMkLst>
            <pc:docMk/>
            <pc:sldMk cId="1532530965" sldId="312"/>
            <ac:spMk id="3" creationId="{69359096-6B47-BEA3-55AD-95F90CDC8489}"/>
          </ac:spMkLst>
        </pc:spChg>
        <pc:picChg chg="add mod">
          <ac:chgData name="Luiz Renault" userId="1a95f189789c7ab9" providerId="LiveId" clId="{DF1FE20D-B0E1-4F92-B3E1-20C4A19ECB52}" dt="2024-04-05T09:34:36.838" v="11885" actId="1076"/>
          <ac:picMkLst>
            <pc:docMk/>
            <pc:sldMk cId="1532530965" sldId="312"/>
            <ac:picMk id="5" creationId="{02B1E646-7EF8-5793-680B-64EAB43D2205}"/>
          </ac:picMkLst>
        </pc:picChg>
      </pc:sldChg>
      <pc:sldChg chg="modSp del mod ord">
        <pc:chgData name="Luiz Renault" userId="1a95f189789c7ab9" providerId="LiveId" clId="{DF1FE20D-B0E1-4F92-B3E1-20C4A19ECB52}" dt="2024-03-22T01:39:46.716" v="11178" actId="47"/>
        <pc:sldMkLst>
          <pc:docMk/>
          <pc:sldMk cId="3601469261" sldId="313"/>
        </pc:sldMkLst>
        <pc:spChg chg="mod">
          <ac:chgData name="Luiz Renault" userId="1a95f189789c7ab9" providerId="LiveId" clId="{DF1FE20D-B0E1-4F92-B3E1-20C4A19ECB52}" dt="2024-03-22T01:39:44.439" v="11177" actId="21"/>
          <ac:spMkLst>
            <pc:docMk/>
            <pc:sldMk cId="3601469261" sldId="313"/>
            <ac:spMk id="2" creationId="{B7EBC8F7-03EF-338A-A90B-280A41AF9688}"/>
          </ac:spMkLst>
        </pc:spChg>
      </pc:sldChg>
      <pc:sldChg chg="addSp modSp mod">
        <pc:chgData name="Luiz Renault" userId="1a95f189789c7ab9" providerId="LiveId" clId="{DF1FE20D-B0E1-4F92-B3E1-20C4A19ECB52}" dt="2024-03-22T02:07:46.002" v="11711" actId="313"/>
        <pc:sldMkLst>
          <pc:docMk/>
          <pc:sldMk cId="1787264919" sldId="314"/>
        </pc:sldMkLst>
        <pc:spChg chg="mod">
          <ac:chgData name="Luiz Renault" userId="1a95f189789c7ab9" providerId="LiveId" clId="{DF1FE20D-B0E1-4F92-B3E1-20C4A19ECB52}" dt="2024-03-22T02:07:46.002" v="11711" actId="313"/>
          <ac:spMkLst>
            <pc:docMk/>
            <pc:sldMk cId="1787264919" sldId="314"/>
            <ac:spMk id="3" creationId="{EF043237-7757-7557-B63E-D4EB5152D44B}"/>
          </ac:spMkLst>
        </pc:spChg>
        <pc:graphicFrameChg chg="add mod">
          <ac:chgData name="Luiz Renault" userId="1a95f189789c7ab9" providerId="LiveId" clId="{DF1FE20D-B0E1-4F92-B3E1-20C4A19ECB52}" dt="2024-03-21T15:07:00.819" v="3263"/>
          <ac:graphicFrameMkLst>
            <pc:docMk/>
            <pc:sldMk cId="1787264919" sldId="314"/>
            <ac:graphicFrameMk id="4" creationId="{5D88DCCF-FF28-F092-8C51-5593FE93B18A}"/>
          </ac:graphicFrameMkLst>
        </pc:graphicFrameChg>
      </pc:sldChg>
      <pc:sldChg chg="addSp delSp modSp add mod">
        <pc:chgData name="Luiz Renault" userId="1a95f189789c7ab9" providerId="LiveId" clId="{DF1FE20D-B0E1-4F92-B3E1-20C4A19ECB52}" dt="2024-04-12T09:20:09.879" v="12033" actId="20577"/>
        <pc:sldMkLst>
          <pc:docMk/>
          <pc:sldMk cId="3877102869" sldId="315"/>
        </pc:sldMkLst>
        <pc:spChg chg="mod">
          <ac:chgData name="Luiz Renault" userId="1a95f189789c7ab9" providerId="LiveId" clId="{DF1FE20D-B0E1-4F92-B3E1-20C4A19ECB52}" dt="2024-03-21T15:30:32.278" v="4005" actId="20577"/>
          <ac:spMkLst>
            <pc:docMk/>
            <pc:sldMk cId="3877102869" sldId="315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09:40:10.834" v="68" actId="478"/>
          <ac:spMkLst>
            <pc:docMk/>
            <pc:sldMk cId="3877102869" sldId="315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8" creationId="{D5B15A5F-D461-4936-B0A5-520109F370F1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9" creationId="{BF8CFCDD-81FF-8274-54B4-3255096431BE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0" creationId="{2951D9C4-C284-848C-D827-ACBFD76DE567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1" creationId="{6FF634E2-9FC5-5772-0DF6-C09239985095}"/>
          </ac:spMkLst>
        </pc:spChg>
        <pc:spChg chg="add mod">
          <ac:chgData name="Luiz Renault" userId="1a95f189789c7ab9" providerId="LiveId" clId="{DF1FE20D-B0E1-4F92-B3E1-20C4A19ECB52}" dt="2024-04-12T09:20:09.879" v="12033" actId="20577"/>
          <ac:spMkLst>
            <pc:docMk/>
            <pc:sldMk cId="3877102869" sldId="315"/>
            <ac:spMk id="12" creationId="{9458A05A-02EC-B28C-9284-FEBD703A4B26}"/>
          </ac:spMkLst>
        </pc:sp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5" creationId="{BBBDFF35-1CA7-5B70-0CC3-AD309A075CF5}"/>
          </ac:picMkLst>
        </pc:pic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7" creationId="{2F4ECDC7-1B56-533B-CB3F-26DD2D3E67A7}"/>
          </ac:picMkLst>
        </pc:picChg>
      </pc:sldChg>
      <pc:sldChg chg="addSp modSp add mod ord">
        <pc:chgData name="Luiz Renault" userId="1a95f189789c7ab9" providerId="LiveId" clId="{DF1FE20D-B0E1-4F92-B3E1-20C4A19ECB52}" dt="2024-04-05T08:26:02.926" v="11865"/>
        <pc:sldMkLst>
          <pc:docMk/>
          <pc:sldMk cId="1950754040" sldId="316"/>
        </pc:sldMkLst>
        <pc:spChg chg="mod">
          <ac:chgData name="Luiz Renault" userId="1a95f189789c7ab9" providerId="LiveId" clId="{DF1FE20D-B0E1-4F92-B3E1-20C4A19ECB52}" dt="2024-03-21T09:47:41.099" v="250" actId="313"/>
          <ac:spMkLst>
            <pc:docMk/>
            <pc:sldMk cId="1950754040" sldId="316"/>
            <ac:spMk id="2" creationId="{7F5FF925-67DE-CC62-E869-C6E3C1D771E6}"/>
          </ac:spMkLst>
        </pc:spChg>
        <pc:spChg chg="mod">
          <ac:chgData name="Luiz Renault" userId="1a95f189789c7ab9" providerId="LiveId" clId="{DF1FE20D-B0E1-4F92-B3E1-20C4A19ECB52}" dt="2024-03-21T15:49:22.520" v="4172" actId="20577"/>
          <ac:spMkLst>
            <pc:docMk/>
            <pc:sldMk cId="1950754040" sldId="316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6" creationId="{ED369820-2D63-B215-4535-42F9EE6F4105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7" creationId="{073BA391-0B33-A665-9F59-B05BAA7129E6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8" creationId="{DBF63CC9-9036-2769-CB33-B3D0122AEDE1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9" creationId="{F6BBBB58-74CE-9AB7-EEC5-7D9B5D3252B5}"/>
          </ac:spMkLst>
        </pc:sp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4" creationId="{402B6F1C-2D90-79BE-25EB-5EEDBC97C2DD}"/>
          </ac:picMkLst>
        </pc:pic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5" creationId="{32767F95-0AED-F5C3-4D30-5E8B34A74FCC}"/>
          </ac:picMkLst>
        </pc:picChg>
      </pc:sldChg>
      <pc:sldChg chg="modSp add del mod">
        <pc:chgData name="Luiz Renault" userId="1a95f189789c7ab9" providerId="LiveId" clId="{DF1FE20D-B0E1-4F92-B3E1-20C4A19ECB52}" dt="2024-03-21T22:43:09.905" v="6500" actId="47"/>
        <pc:sldMkLst>
          <pc:docMk/>
          <pc:sldMk cId="3739825211" sldId="317"/>
        </pc:sldMkLst>
        <pc:spChg chg="mod">
          <ac:chgData name="Luiz Renault" userId="1a95f189789c7ab9" providerId="LiveId" clId="{DF1FE20D-B0E1-4F92-B3E1-20C4A19ECB52}" dt="2024-03-21T10:02:58.553" v="894" actId="20577"/>
          <ac:spMkLst>
            <pc:docMk/>
            <pc:sldMk cId="3739825211" sldId="317"/>
            <ac:spMk id="2" creationId="{94AB8438-E56E-2412-517C-8456E4CA773C}"/>
          </ac:spMkLst>
        </pc:spChg>
      </pc:sldChg>
      <pc:sldChg chg="addSp delSp modSp add mod ord">
        <pc:chgData name="Luiz Renault" userId="1a95f189789c7ab9" providerId="LiveId" clId="{DF1FE20D-B0E1-4F92-B3E1-20C4A19ECB52}" dt="2024-03-21T23:18:14.043" v="7421" actId="1076"/>
        <pc:sldMkLst>
          <pc:docMk/>
          <pc:sldMk cId="471096911" sldId="318"/>
        </pc:sldMkLst>
        <pc:spChg chg="mod">
          <ac:chgData name="Luiz Renault" userId="1a95f189789c7ab9" providerId="LiveId" clId="{DF1FE20D-B0E1-4F92-B3E1-20C4A19ECB52}" dt="2024-03-21T22:48:25.454" v="6595"/>
          <ac:spMkLst>
            <pc:docMk/>
            <pc:sldMk cId="471096911" sldId="318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09:57:30.625" v="488"/>
          <ac:spMkLst>
            <pc:docMk/>
            <pc:sldMk cId="471096911" sldId="318"/>
            <ac:spMk id="3" creationId="{8C5488AE-34B4-EF1D-F674-507FF2FCD122}"/>
          </ac:spMkLst>
        </pc:spChg>
        <pc:spChg chg="add mod">
          <ac:chgData name="Luiz Renault" userId="1a95f189789c7ab9" providerId="LiveId" clId="{DF1FE20D-B0E1-4F92-B3E1-20C4A19ECB52}" dt="2024-03-21T23:08:49.742" v="7039" actId="12"/>
          <ac:spMkLst>
            <pc:docMk/>
            <pc:sldMk cId="471096911" sldId="318"/>
            <ac:spMk id="4" creationId="{EB4EC08B-4658-4C8D-15E3-684479D5C541}"/>
          </ac:spMkLst>
        </pc:spChg>
        <pc:picChg chg="add mod">
          <ac:chgData name="Luiz Renault" userId="1a95f189789c7ab9" providerId="LiveId" clId="{DF1FE20D-B0E1-4F92-B3E1-20C4A19ECB52}" dt="2024-03-21T23:18:14.043" v="7421" actId="1076"/>
          <ac:picMkLst>
            <pc:docMk/>
            <pc:sldMk cId="471096911" sldId="318"/>
            <ac:picMk id="1026" creationId="{5A68603E-6E33-3350-59E9-939D610375B8}"/>
          </ac:picMkLst>
        </pc:picChg>
      </pc:sldChg>
      <pc:sldChg chg="modSp add del mod ord">
        <pc:chgData name="Luiz Renault" userId="1a95f189789c7ab9" providerId="LiveId" clId="{DF1FE20D-B0E1-4F92-B3E1-20C4A19ECB52}" dt="2024-03-22T00:15:51.187" v="8926" actId="47"/>
        <pc:sldMkLst>
          <pc:docMk/>
          <pc:sldMk cId="3275281792" sldId="319"/>
        </pc:sldMkLst>
        <pc:spChg chg="mod">
          <ac:chgData name="Luiz Renault" userId="1a95f189789c7ab9" providerId="LiveId" clId="{DF1FE20D-B0E1-4F92-B3E1-20C4A19ECB52}" dt="2024-03-21T10:01:28.309" v="748" actId="20577"/>
          <ac:spMkLst>
            <pc:docMk/>
            <pc:sldMk cId="3275281792" sldId="319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1:50.104" v="778" actId="20577"/>
          <ac:spMkLst>
            <pc:docMk/>
            <pc:sldMk cId="3275281792" sldId="319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7:46.232" v="8215" actId="1076"/>
        <pc:sldMkLst>
          <pc:docMk/>
          <pc:sldMk cId="4265292516" sldId="320"/>
        </pc:sldMkLst>
        <pc:spChg chg="mod">
          <ac:chgData name="Luiz Renault" userId="1a95f189789c7ab9" providerId="LiveId" clId="{DF1FE20D-B0E1-4F92-B3E1-20C4A19ECB52}" dt="2024-03-21T10:07:40.412" v="959" actId="20577"/>
          <ac:spMkLst>
            <pc:docMk/>
            <pc:sldMk cId="4265292516" sldId="320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10:03:49.168" v="895" actId="22"/>
          <ac:spMkLst>
            <pc:docMk/>
            <pc:sldMk cId="4265292516" sldId="320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10:04:14.720" v="899" actId="22"/>
          <ac:spMkLst>
            <pc:docMk/>
            <pc:sldMk cId="4265292516" sldId="320"/>
            <ac:spMk id="7" creationId="{E60ABF10-9B4F-F1DC-905B-DCDE384B1CF3}"/>
          </ac:spMkLst>
        </pc:spChg>
        <pc:spChg chg="add del mod">
          <ac:chgData name="Luiz Renault" userId="1a95f189789c7ab9" providerId="LiveId" clId="{DF1FE20D-B0E1-4F92-B3E1-20C4A19ECB52}" dt="2024-03-21T10:05:16.350" v="901" actId="22"/>
          <ac:spMkLst>
            <pc:docMk/>
            <pc:sldMk cId="4265292516" sldId="320"/>
            <ac:spMk id="13" creationId="{ED8BCCBB-5534-039B-6AA1-9E649EA0CF7C}"/>
          </ac:spMkLst>
        </pc:spChg>
        <pc:spChg chg="add mod">
          <ac:chgData name="Luiz Renault" userId="1a95f189789c7ab9" providerId="LiveId" clId="{DF1FE20D-B0E1-4F92-B3E1-20C4A19ECB52}" dt="2024-03-21T23:36:39.524" v="7834" actId="478"/>
          <ac:spMkLst>
            <pc:docMk/>
            <pc:sldMk cId="4265292516" sldId="320"/>
            <ac:spMk id="17" creationId="{89CDF2EF-AF3F-E7DA-89EB-9C12DEB2284C}"/>
          </ac:spMkLst>
        </pc:spChg>
        <pc:spChg chg="add mod">
          <ac:chgData name="Luiz Renault" userId="1a95f189789c7ab9" providerId="LiveId" clId="{DF1FE20D-B0E1-4F92-B3E1-20C4A19ECB52}" dt="2024-03-21T23:39:08.807" v="7967" actId="20577"/>
          <ac:spMkLst>
            <pc:docMk/>
            <pc:sldMk cId="4265292516" sldId="320"/>
            <ac:spMk id="22" creationId="{EB00D61F-21D2-987C-AC44-C58C4A499F95}"/>
          </ac:spMkLst>
        </pc:spChg>
        <pc:spChg chg="add mod">
          <ac:chgData name="Luiz Renault" userId="1a95f189789c7ab9" providerId="LiveId" clId="{DF1FE20D-B0E1-4F92-B3E1-20C4A19ECB52}" dt="2024-03-21T23:41:07.317" v="7975" actId="1076"/>
          <ac:spMkLst>
            <pc:docMk/>
            <pc:sldMk cId="4265292516" sldId="320"/>
            <ac:spMk id="23" creationId="{CACAC114-A50C-7A69-A804-AB5CAFAE2899}"/>
          </ac:spMkLst>
        </pc:spChg>
        <pc:picChg chg="add del mod ord">
          <ac:chgData name="Luiz Renault" userId="1a95f189789c7ab9" providerId="LiveId" clId="{DF1FE20D-B0E1-4F92-B3E1-20C4A19ECB52}" dt="2024-03-21T10:04:10.492" v="896" actId="478"/>
          <ac:picMkLst>
            <pc:docMk/>
            <pc:sldMk cId="4265292516" sldId="320"/>
            <ac:picMk id="5" creationId="{4DBE0E74-CF35-0835-DE6C-FF50AB47D5C6}"/>
          </ac:picMkLst>
        </pc:picChg>
        <pc:picChg chg="add del">
          <ac:chgData name="Luiz Renault" userId="1a95f189789c7ab9" providerId="LiveId" clId="{DF1FE20D-B0E1-4F92-B3E1-20C4A19ECB52}" dt="2024-03-21T10:04:12.470" v="898" actId="22"/>
          <ac:picMkLst>
            <pc:docMk/>
            <pc:sldMk cId="4265292516" sldId="320"/>
            <ac:picMk id="9" creationId="{11A26705-E92C-50EB-A01A-D9D746E3FD5F}"/>
          </ac:picMkLst>
        </pc:picChg>
        <pc:picChg chg="add del mod ord">
          <ac:chgData name="Luiz Renault" userId="1a95f189789c7ab9" providerId="LiveId" clId="{DF1FE20D-B0E1-4F92-B3E1-20C4A19ECB52}" dt="2024-03-21T10:05:13.267" v="900" actId="478"/>
          <ac:picMkLst>
            <pc:docMk/>
            <pc:sldMk cId="4265292516" sldId="320"/>
            <ac:picMk id="11" creationId="{EAAB264C-96B4-55CB-38EC-815BFB14D6DF}"/>
          </ac:picMkLst>
        </pc:picChg>
        <pc:picChg chg="add del mod ord">
          <ac:chgData name="Luiz Renault" userId="1a95f189789c7ab9" providerId="LiveId" clId="{DF1FE20D-B0E1-4F92-B3E1-20C4A19ECB52}" dt="2024-03-21T23:36:39.524" v="7834" actId="478"/>
          <ac:picMkLst>
            <pc:docMk/>
            <pc:sldMk cId="4265292516" sldId="320"/>
            <ac:picMk id="15" creationId="{67BD5136-BBA3-8E34-2D48-2413DD1C9202}"/>
          </ac:picMkLst>
        </pc:picChg>
        <pc:picChg chg="add mod">
          <ac:chgData name="Luiz Renault" userId="1a95f189789c7ab9" providerId="LiveId" clId="{DF1FE20D-B0E1-4F92-B3E1-20C4A19ECB52}" dt="2024-03-21T23:36:46.206" v="7837" actId="1076"/>
          <ac:picMkLst>
            <pc:docMk/>
            <pc:sldMk cId="4265292516" sldId="320"/>
            <ac:picMk id="19" creationId="{CABCE103-2883-3C7E-7A30-B74445AA97A0}"/>
          </ac:picMkLst>
        </pc:picChg>
        <pc:picChg chg="add mod">
          <ac:chgData name="Luiz Renault" userId="1a95f189789c7ab9" providerId="LiveId" clId="{DF1FE20D-B0E1-4F92-B3E1-20C4A19ECB52}" dt="2024-03-21T23:37:56.294" v="7844" actId="1076"/>
          <ac:picMkLst>
            <pc:docMk/>
            <pc:sldMk cId="4265292516" sldId="320"/>
            <ac:picMk id="21" creationId="{728E3188-DA03-711D-EBBD-46DF2EF34942}"/>
          </ac:picMkLst>
        </pc:picChg>
        <pc:picChg chg="add mod">
          <ac:chgData name="Luiz Renault" userId="1a95f189789c7ab9" providerId="LiveId" clId="{DF1FE20D-B0E1-4F92-B3E1-20C4A19ECB52}" dt="2024-03-21T23:47:46.232" v="8215" actId="1076"/>
          <ac:picMkLst>
            <pc:docMk/>
            <pc:sldMk cId="4265292516" sldId="320"/>
            <ac:picMk id="25" creationId="{563494EE-B29B-3B79-49B5-FBB5A5734D8B}"/>
          </ac:picMkLst>
        </pc:picChg>
      </pc:sldChg>
      <pc:sldChg chg="modSp add del mod ord">
        <pc:chgData name="Luiz Renault" userId="1a95f189789c7ab9" providerId="LiveId" clId="{DF1FE20D-B0E1-4F92-B3E1-20C4A19ECB52}" dt="2024-03-21T21:48:15.890" v="4824" actId="47"/>
        <pc:sldMkLst>
          <pc:docMk/>
          <pc:sldMk cId="1677348691" sldId="321"/>
        </pc:sldMkLst>
        <pc:spChg chg="mod">
          <ac:chgData name="Luiz Renault" userId="1a95f189789c7ab9" providerId="LiveId" clId="{DF1FE20D-B0E1-4F92-B3E1-20C4A19ECB52}" dt="2024-03-21T15:49:54.312" v="4192" actId="20577"/>
          <ac:spMkLst>
            <pc:docMk/>
            <pc:sldMk cId="1677348691" sldId="321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3:58.747" v="8093" actId="1076"/>
        <pc:sldMkLst>
          <pc:docMk/>
          <pc:sldMk cId="2955799594" sldId="322"/>
        </pc:sldMkLst>
        <pc:spChg chg="mod">
          <ac:chgData name="Luiz Renault" userId="1a95f189789c7ab9" providerId="LiveId" clId="{DF1FE20D-B0E1-4F92-B3E1-20C4A19ECB52}" dt="2024-03-21T10:07:16.105" v="937" actId="20577"/>
          <ac:spMkLst>
            <pc:docMk/>
            <pc:sldMk cId="2955799594" sldId="322"/>
            <ac:spMk id="2" creationId="{083FFF02-0FC8-9F0B-AAB0-565FC99EA70D}"/>
          </ac:spMkLst>
        </pc:spChg>
        <pc:spChg chg="del mod">
          <ac:chgData name="Luiz Renault" userId="1a95f189789c7ab9" providerId="LiveId" clId="{DF1FE20D-B0E1-4F92-B3E1-20C4A19ECB52}" dt="2024-03-21T10:07:00.302" v="906" actId="22"/>
          <ac:spMkLst>
            <pc:docMk/>
            <pc:sldMk cId="2955799594" sldId="322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23:40:27.080" v="7969" actId="22"/>
          <ac:spMkLst>
            <pc:docMk/>
            <pc:sldMk cId="2955799594" sldId="322"/>
            <ac:spMk id="9" creationId="{F4E7A535-3044-94EE-29C9-808D9101BDB7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2" creationId="{DD27C522-BA6D-F2A5-2FB1-E7CC4DCDD91F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3" creationId="{0DDF8999-B8A0-6DF3-1035-6F172A09615F}"/>
          </ac:spMkLst>
        </pc:spChg>
        <pc:spChg chg="add mod">
          <ac:chgData name="Luiz Renault" userId="1a95f189789c7ab9" providerId="LiveId" clId="{DF1FE20D-B0E1-4F92-B3E1-20C4A19ECB52}" dt="2024-03-21T23:43:58.747" v="8093" actId="1076"/>
          <ac:spMkLst>
            <pc:docMk/>
            <pc:sldMk cId="2955799594" sldId="322"/>
            <ac:spMk id="14" creationId="{D1C2566C-1502-521F-36AE-E4E125B40EEA}"/>
          </ac:spMkLst>
        </pc:spChg>
        <pc:picChg chg="add del">
          <ac:chgData name="Luiz Renault" userId="1a95f189789c7ab9" providerId="LiveId" clId="{DF1FE20D-B0E1-4F92-B3E1-20C4A19ECB52}" dt="2024-03-21T10:06:53.610" v="904" actId="22"/>
          <ac:picMkLst>
            <pc:docMk/>
            <pc:sldMk cId="2955799594" sldId="322"/>
            <ac:picMk id="5" creationId="{AFEA654B-7619-02BB-AA8C-024A9B8BA5D0}"/>
          </ac:picMkLst>
        </pc:picChg>
        <pc:picChg chg="add del mod ord">
          <ac:chgData name="Luiz Renault" userId="1a95f189789c7ab9" providerId="LiveId" clId="{DF1FE20D-B0E1-4F92-B3E1-20C4A19ECB52}" dt="2024-03-21T23:39:27.910" v="7968" actId="478"/>
          <ac:picMkLst>
            <pc:docMk/>
            <pc:sldMk cId="2955799594" sldId="322"/>
            <ac:picMk id="7" creationId="{754CDE76-2F11-4B3A-B879-6385B335024D}"/>
          </ac:picMkLst>
        </pc:picChg>
        <pc:picChg chg="add mod ord">
          <ac:chgData name="Luiz Renault" userId="1a95f189789c7ab9" providerId="LiveId" clId="{DF1FE20D-B0E1-4F92-B3E1-20C4A19ECB52}" dt="2024-03-21T23:43:53.964" v="8092" actId="1076"/>
          <ac:picMkLst>
            <pc:docMk/>
            <pc:sldMk cId="2955799594" sldId="322"/>
            <ac:picMk id="11" creationId="{2E35166F-93A2-8632-CB28-0E8956C5506E}"/>
          </ac:picMkLst>
        </pc:picChg>
        <pc:picChg chg="add mod">
          <ac:chgData name="Luiz Renault" userId="1a95f189789c7ab9" providerId="LiveId" clId="{DF1FE20D-B0E1-4F92-B3E1-20C4A19ECB52}" dt="2024-03-21T23:43:58.747" v="8093" actId="1076"/>
          <ac:picMkLst>
            <pc:docMk/>
            <pc:sldMk cId="2955799594" sldId="322"/>
            <ac:picMk id="16" creationId="{13D7C302-6332-DA0E-8B55-5F145074D0C0}"/>
          </ac:picMkLst>
        </pc:picChg>
      </pc:sldChg>
      <pc:sldChg chg="addSp delSp modSp add mod ord">
        <pc:chgData name="Luiz Renault" userId="1a95f189789c7ab9" providerId="LiveId" clId="{DF1FE20D-B0E1-4F92-B3E1-20C4A19ECB52}" dt="2024-04-12T09:30:57.659" v="12054" actId="20577"/>
        <pc:sldMkLst>
          <pc:docMk/>
          <pc:sldMk cId="2610997970" sldId="323"/>
        </pc:sldMkLst>
        <pc:spChg chg="mod">
          <ac:chgData name="Luiz Renault" userId="1a95f189789c7ab9" providerId="LiveId" clId="{DF1FE20D-B0E1-4F92-B3E1-20C4A19ECB52}" dt="2024-03-21T22:57:59.147" v="7005" actId="20577"/>
          <ac:spMkLst>
            <pc:docMk/>
            <pc:sldMk cId="2610997970" sldId="323"/>
            <ac:spMk id="2" creationId="{94AB8438-E56E-2412-517C-8456E4CA773C}"/>
          </ac:spMkLst>
        </pc:spChg>
        <pc:spChg chg="add del">
          <ac:chgData name="Luiz Renault" userId="1a95f189789c7ab9" providerId="LiveId" clId="{DF1FE20D-B0E1-4F92-B3E1-20C4A19ECB52}" dt="2024-03-21T10:11:13.939" v="971" actId="22"/>
          <ac:spMkLst>
            <pc:docMk/>
            <pc:sldMk cId="2610997970" sldId="323"/>
            <ac:spMk id="3" creationId="{F7E2B09C-6D56-4C9F-A364-B904CCE2F1A0}"/>
          </ac:spMkLst>
        </pc:spChg>
        <pc:spChg chg="add del mod">
          <ac:chgData name="Luiz Renault" userId="1a95f189789c7ab9" providerId="LiveId" clId="{DF1FE20D-B0E1-4F92-B3E1-20C4A19ECB52}" dt="2024-03-21T23:12:33.092" v="7110" actId="478"/>
          <ac:spMkLst>
            <pc:docMk/>
            <pc:sldMk cId="2610997970" sldId="323"/>
            <ac:spMk id="10" creationId="{8215C375-30F6-E500-DCF6-2148CFCB4729}"/>
          </ac:spMkLst>
        </pc:spChg>
        <pc:spChg chg="add mod ord">
          <ac:chgData name="Luiz Renault" userId="1a95f189789c7ab9" providerId="LiveId" clId="{DF1FE20D-B0E1-4F92-B3E1-20C4A19ECB52}" dt="2024-04-12T09:30:57.659" v="12054" actId="20577"/>
          <ac:spMkLst>
            <pc:docMk/>
            <pc:sldMk cId="2610997970" sldId="323"/>
            <ac:spMk id="12" creationId="{6AEADB89-D84D-14E2-409E-F321B2E63E90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16" creationId="{F938F8BC-D21C-5B87-0850-D5B49E5ED9F2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0" creationId="{FF7581E9-7B3E-FBF0-A735-F1AA54C1EE06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1" creationId="{4CE004DF-06DB-A0D3-F7E0-9A63DF783E2C}"/>
          </ac:spMkLst>
        </pc:spChg>
        <pc:grpChg chg="add mod">
          <ac:chgData name="Luiz Renault" userId="1a95f189789c7ab9" providerId="LiveId" clId="{DF1FE20D-B0E1-4F92-B3E1-20C4A19ECB52}" dt="2024-03-21T23:46:18.688" v="8205" actId="167"/>
          <ac:grpSpMkLst>
            <pc:docMk/>
            <pc:sldMk cId="2610997970" sldId="323"/>
            <ac:grpSpMk id="13" creationId="{B5257516-4AB1-811E-EDBF-2D1EB591AB48}"/>
          </ac:grpSpMkLst>
        </pc:grpChg>
        <pc:grpChg chg="mod">
          <ac:chgData name="Luiz Renault" userId="1a95f189789c7ab9" providerId="LiveId" clId="{DF1FE20D-B0E1-4F92-B3E1-20C4A19ECB52}" dt="2024-03-21T23:18:18.716" v="7422" actId="1076"/>
          <ac:grpSpMkLst>
            <pc:docMk/>
            <pc:sldMk cId="2610997970" sldId="323"/>
            <ac:grpSpMk id="14" creationId="{1EC1E9AF-5F66-3842-6043-D558E8FB256E}"/>
          </ac:grpSpMkLst>
        </pc:grpChg>
        <pc:picChg chg="add del">
          <ac:chgData name="Luiz Renault" userId="1a95f189789c7ab9" providerId="LiveId" clId="{DF1FE20D-B0E1-4F92-B3E1-20C4A19ECB52}" dt="2024-03-21T10:09:44.927" v="963" actId="22"/>
          <ac:picMkLst>
            <pc:docMk/>
            <pc:sldMk cId="2610997970" sldId="323"/>
            <ac:picMk id="5" creationId="{D158BAB3-AE42-17A8-C61E-205DFEA04BE3}"/>
          </ac:picMkLst>
        </pc:picChg>
        <pc:picChg chg="add del mod ord">
          <ac:chgData name="Luiz Renault" userId="1a95f189789c7ab9" providerId="LiveId" clId="{DF1FE20D-B0E1-4F92-B3E1-20C4A19ECB52}" dt="2024-03-21T10:11:12.286" v="970" actId="22"/>
          <ac:picMkLst>
            <pc:docMk/>
            <pc:sldMk cId="2610997970" sldId="323"/>
            <ac:picMk id="7" creationId="{33F0D692-1A73-3D60-09EB-03DB675B547D}"/>
          </ac:picMkLst>
        </pc:picChg>
        <pc:picChg chg="add del mod ord">
          <ac:chgData name="Luiz Renault" userId="1a95f189789c7ab9" providerId="LiveId" clId="{DF1FE20D-B0E1-4F92-B3E1-20C4A19ECB52}" dt="2024-03-21T23:12:08.584" v="7103" actId="478"/>
          <ac:picMkLst>
            <pc:docMk/>
            <pc:sldMk cId="2610997970" sldId="323"/>
            <ac:picMk id="9" creationId="{6E6B25BE-F9C1-7AF0-C3C1-C5E6CC684CAB}"/>
          </ac:picMkLst>
        </pc:picChg>
        <pc:picChg chg="mod">
          <ac:chgData name="Luiz Renault" userId="1a95f189789c7ab9" providerId="LiveId" clId="{DF1FE20D-B0E1-4F92-B3E1-20C4A19ECB52}" dt="2024-03-21T23:18:18.716" v="7422" actId="1076"/>
          <ac:picMkLst>
            <pc:docMk/>
            <pc:sldMk cId="2610997970" sldId="323"/>
            <ac:picMk id="17" creationId="{52AD70A0-44F4-0B34-357C-A8426A8C3E10}"/>
          </ac:picMkLst>
        </pc:pic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5" creationId="{31F7CE39-A6BE-7993-9076-4D87DCC0B52B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8" creationId="{A8622D1C-F507-480F-7E18-A88FD42B9C84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9" creationId="{8DEFF0B3-1EA3-AFA3-BE67-A88DEB07867B}"/>
          </ac:cxnSpMkLst>
        </pc:cxnChg>
      </pc:sldChg>
      <pc:sldChg chg="addSp delSp modSp new del mod">
        <pc:chgData name="Luiz Renault" userId="1a95f189789c7ab9" providerId="LiveId" clId="{DF1FE20D-B0E1-4F92-B3E1-20C4A19ECB52}" dt="2024-03-22T00:28:32.901" v="9294" actId="47"/>
        <pc:sldMkLst>
          <pc:docMk/>
          <pc:sldMk cId="635662616" sldId="324"/>
        </pc:sldMkLst>
        <pc:spChg chg="del">
          <ac:chgData name="Luiz Renault" userId="1a95f189789c7ab9" providerId="LiveId" clId="{DF1FE20D-B0E1-4F92-B3E1-20C4A19ECB52}" dt="2024-03-21T10:12:06.955" v="973" actId="22"/>
          <ac:spMkLst>
            <pc:docMk/>
            <pc:sldMk cId="635662616" sldId="324"/>
            <ac:spMk id="3" creationId="{83C252F9-DA47-F289-C86E-52AC594E5710}"/>
          </ac:spMkLst>
        </pc:spChg>
        <pc:picChg chg="add mod ord">
          <ac:chgData name="Luiz Renault" userId="1a95f189789c7ab9" providerId="LiveId" clId="{DF1FE20D-B0E1-4F92-B3E1-20C4A19ECB52}" dt="2024-03-21T10:12:06.955" v="973" actId="22"/>
          <ac:picMkLst>
            <pc:docMk/>
            <pc:sldMk cId="635662616" sldId="324"/>
            <ac:picMk id="5" creationId="{F8DC78E2-3E9B-F9E6-EAFE-C0B72E448A08}"/>
          </ac:picMkLst>
        </pc:picChg>
      </pc:sldChg>
      <pc:sldChg chg="addSp delSp modSp new del mod">
        <pc:chgData name="Luiz Renault" userId="1a95f189789c7ab9" providerId="LiveId" clId="{DF1FE20D-B0E1-4F92-B3E1-20C4A19ECB52}" dt="2024-03-22T00:29:21.125" v="9314" actId="47"/>
        <pc:sldMkLst>
          <pc:docMk/>
          <pc:sldMk cId="2813878945" sldId="325"/>
        </pc:sldMkLst>
        <pc:spChg chg="del">
          <ac:chgData name="Luiz Renault" userId="1a95f189789c7ab9" providerId="LiveId" clId="{DF1FE20D-B0E1-4F92-B3E1-20C4A19ECB52}" dt="2024-03-21T10:13:10.138" v="975" actId="22"/>
          <ac:spMkLst>
            <pc:docMk/>
            <pc:sldMk cId="2813878945" sldId="325"/>
            <ac:spMk id="3" creationId="{283E7503-912C-9ACF-5FD6-AC76F46854C4}"/>
          </ac:spMkLst>
        </pc:spChg>
        <pc:picChg chg="add mod ord">
          <ac:chgData name="Luiz Renault" userId="1a95f189789c7ab9" providerId="LiveId" clId="{DF1FE20D-B0E1-4F92-B3E1-20C4A19ECB52}" dt="2024-03-21T10:13:10.138" v="975" actId="22"/>
          <ac:picMkLst>
            <pc:docMk/>
            <pc:sldMk cId="2813878945" sldId="325"/>
            <ac:picMk id="5" creationId="{CC17F70F-0654-ED1C-F3DD-3F9479D39E17}"/>
          </ac:picMkLst>
        </pc:picChg>
      </pc:sldChg>
      <pc:sldChg chg="addSp delSp modSp new del mod">
        <pc:chgData name="Luiz Renault" userId="1a95f189789c7ab9" providerId="LiveId" clId="{DF1FE20D-B0E1-4F92-B3E1-20C4A19ECB52}" dt="2024-03-22T00:29:25.884" v="9315" actId="47"/>
        <pc:sldMkLst>
          <pc:docMk/>
          <pc:sldMk cId="946167051" sldId="326"/>
        </pc:sldMkLst>
        <pc:spChg chg="del">
          <ac:chgData name="Luiz Renault" userId="1a95f189789c7ab9" providerId="LiveId" clId="{DF1FE20D-B0E1-4F92-B3E1-20C4A19ECB52}" dt="2024-03-21T10:15:43.566" v="977" actId="22"/>
          <ac:spMkLst>
            <pc:docMk/>
            <pc:sldMk cId="946167051" sldId="326"/>
            <ac:spMk id="3" creationId="{64641534-EEC5-A03D-FCFB-15ECC65F2CF2}"/>
          </ac:spMkLst>
        </pc:spChg>
        <pc:spChg chg="add mod">
          <ac:chgData name="Luiz Renault" userId="1a95f189789c7ab9" providerId="LiveId" clId="{DF1FE20D-B0E1-4F92-B3E1-20C4A19ECB52}" dt="2024-03-21T10:16:15.672" v="1025" actId="20577"/>
          <ac:spMkLst>
            <pc:docMk/>
            <pc:sldMk cId="946167051" sldId="326"/>
            <ac:spMk id="6" creationId="{EA3E0585-7E07-CFAE-64A8-58A0EC7A7FD5}"/>
          </ac:spMkLst>
        </pc:spChg>
        <pc:picChg chg="add mod ord">
          <ac:chgData name="Luiz Renault" userId="1a95f189789c7ab9" providerId="LiveId" clId="{DF1FE20D-B0E1-4F92-B3E1-20C4A19ECB52}" dt="2024-03-21T10:15:43.566" v="977" actId="22"/>
          <ac:picMkLst>
            <pc:docMk/>
            <pc:sldMk cId="946167051" sldId="326"/>
            <ac:picMk id="5" creationId="{0521D30D-1BA3-F615-E329-33636D2CA415}"/>
          </ac:picMkLst>
        </pc:picChg>
      </pc:sldChg>
      <pc:sldChg chg="addSp delSp modSp new del mod">
        <pc:chgData name="Luiz Renault" userId="1a95f189789c7ab9" providerId="LiveId" clId="{DF1FE20D-B0E1-4F92-B3E1-20C4A19ECB52}" dt="2024-03-22T00:28:18.956" v="9293" actId="47"/>
        <pc:sldMkLst>
          <pc:docMk/>
          <pc:sldMk cId="4194327721" sldId="327"/>
        </pc:sldMkLst>
        <pc:spChg chg="del">
          <ac:chgData name="Luiz Renault" userId="1a95f189789c7ab9" providerId="LiveId" clId="{DF1FE20D-B0E1-4F92-B3E1-20C4A19ECB52}" dt="2024-03-21T10:17:20.816" v="1027" actId="22"/>
          <ac:spMkLst>
            <pc:docMk/>
            <pc:sldMk cId="4194327721" sldId="327"/>
            <ac:spMk id="3" creationId="{9606350E-FA68-68C5-594D-CC526C3BB5AF}"/>
          </ac:spMkLst>
        </pc:spChg>
        <pc:spChg chg="add mod">
          <ac:chgData name="Luiz Renault" userId="1a95f189789c7ab9" providerId="LiveId" clId="{DF1FE20D-B0E1-4F92-B3E1-20C4A19ECB52}" dt="2024-03-21T10:18:26.268" v="1064" actId="1076"/>
          <ac:spMkLst>
            <pc:docMk/>
            <pc:sldMk cId="4194327721" sldId="327"/>
            <ac:spMk id="6" creationId="{E3A58DC9-3D2B-A20E-D229-7D5584A33942}"/>
          </ac:spMkLst>
        </pc:spChg>
        <pc:picChg chg="add mod ord">
          <ac:chgData name="Luiz Renault" userId="1a95f189789c7ab9" providerId="LiveId" clId="{DF1FE20D-B0E1-4F92-B3E1-20C4A19ECB52}" dt="2024-03-21T10:17:20.816" v="1027" actId="22"/>
          <ac:picMkLst>
            <pc:docMk/>
            <pc:sldMk cId="4194327721" sldId="327"/>
            <ac:picMk id="5" creationId="{2A7CD1DB-AA80-0A8B-1EC2-A847F21F8E5C}"/>
          </ac:picMkLst>
        </pc:picChg>
      </pc:sldChg>
      <pc:sldChg chg="addSp delSp modSp add del mod">
        <pc:chgData name="Luiz Renault" userId="1a95f189789c7ab9" providerId="LiveId" clId="{DF1FE20D-B0E1-4F92-B3E1-20C4A19ECB52}" dt="2024-03-22T01:20:25.373" v="10482" actId="47"/>
        <pc:sldMkLst>
          <pc:docMk/>
          <pc:sldMk cId="2658723344" sldId="328"/>
        </pc:sldMkLst>
        <pc:spChg chg="del">
          <ac:chgData name="Luiz Renault" userId="1a95f189789c7ab9" providerId="LiveId" clId="{DF1FE20D-B0E1-4F92-B3E1-20C4A19ECB52}" dt="2024-03-21T10:20:43.246" v="1120" actId="22"/>
          <ac:spMkLst>
            <pc:docMk/>
            <pc:sldMk cId="2658723344" sldId="328"/>
            <ac:spMk id="3" creationId="{F22F88A5-87D1-340F-853F-8C2ED8F8C877}"/>
          </ac:spMkLst>
        </pc:spChg>
        <pc:spChg chg="add del mod">
          <ac:chgData name="Luiz Renault" userId="1a95f189789c7ab9" providerId="LiveId" clId="{DF1FE20D-B0E1-4F92-B3E1-20C4A19ECB52}" dt="2024-03-21T10:21:22.483" v="1122" actId="22"/>
          <ac:spMkLst>
            <pc:docMk/>
            <pc:sldMk cId="2658723344" sldId="328"/>
            <ac:spMk id="7" creationId="{001907B3-D824-B63F-FD31-4CB8F529E9A0}"/>
          </ac:spMkLst>
        </pc:spChg>
        <pc:spChg chg="add mod">
          <ac:chgData name="Luiz Renault" userId="1a95f189789c7ab9" providerId="LiveId" clId="{DF1FE20D-B0E1-4F92-B3E1-20C4A19ECB52}" dt="2024-03-22T01:13:41.033" v="10030" actId="21"/>
          <ac:spMkLst>
            <pc:docMk/>
            <pc:sldMk cId="2658723344" sldId="328"/>
            <ac:spMk id="11" creationId="{D103ABB1-33EA-4971-EF8C-91113EDBFCC3}"/>
          </ac:spMkLst>
        </pc:spChg>
        <pc:picChg chg="add del mod ord">
          <ac:chgData name="Luiz Renault" userId="1a95f189789c7ab9" providerId="LiveId" clId="{DF1FE20D-B0E1-4F92-B3E1-20C4A19ECB52}" dt="2024-03-21T10:20:47.461" v="1121" actId="478"/>
          <ac:picMkLst>
            <pc:docMk/>
            <pc:sldMk cId="2658723344" sldId="328"/>
            <ac:picMk id="5" creationId="{1CDD9F8E-7C26-795F-528B-538225BA9245}"/>
          </ac:picMkLst>
        </pc:picChg>
        <pc:picChg chg="add del mod ord">
          <ac:chgData name="Luiz Renault" userId="1a95f189789c7ab9" providerId="LiveId" clId="{DF1FE20D-B0E1-4F92-B3E1-20C4A19ECB52}" dt="2024-03-22T01:13:41.033" v="10030" actId="21"/>
          <ac:picMkLst>
            <pc:docMk/>
            <pc:sldMk cId="2658723344" sldId="328"/>
            <ac:picMk id="9" creationId="{97211069-3FFE-5B3B-707F-F1CB87BC0815}"/>
          </ac:picMkLst>
        </pc:picChg>
      </pc:sldChg>
      <pc:sldChg chg="addSp delSp modSp new mod">
        <pc:chgData name="Luiz Renault" userId="1a95f189789c7ab9" providerId="LiveId" clId="{DF1FE20D-B0E1-4F92-B3E1-20C4A19ECB52}" dt="2024-04-05T08:25:05.788" v="11863"/>
        <pc:sldMkLst>
          <pc:docMk/>
          <pc:sldMk cId="3668031186" sldId="329"/>
        </pc:sldMkLst>
        <pc:spChg chg="mod">
          <ac:chgData name="Luiz Renault" userId="1a95f189789c7ab9" providerId="LiveId" clId="{DF1FE20D-B0E1-4F92-B3E1-20C4A19ECB52}" dt="2024-04-05T08:25:05.788" v="11863"/>
          <ac:spMkLst>
            <pc:docMk/>
            <pc:sldMk cId="3668031186" sldId="329"/>
            <ac:spMk id="2" creationId="{BE991584-967E-9E90-0EE8-311226C62614}"/>
          </ac:spMkLst>
        </pc:spChg>
        <pc:spChg chg="del">
          <ac:chgData name="Luiz Renault" userId="1a95f189789c7ab9" providerId="LiveId" clId="{DF1FE20D-B0E1-4F92-B3E1-20C4A19ECB52}" dt="2024-03-21T10:22:34.874" v="1124" actId="22"/>
          <ac:spMkLst>
            <pc:docMk/>
            <pc:sldMk cId="3668031186" sldId="329"/>
            <ac:spMk id="3" creationId="{66360382-E565-C024-0563-FBAA89AA35F4}"/>
          </ac:spMkLst>
        </pc:spChg>
        <pc:picChg chg="add mod ord">
          <ac:chgData name="Luiz Renault" userId="1a95f189789c7ab9" providerId="LiveId" clId="{DF1FE20D-B0E1-4F92-B3E1-20C4A19ECB52}" dt="2024-03-21T10:22:34.874" v="1124" actId="22"/>
          <ac:picMkLst>
            <pc:docMk/>
            <pc:sldMk cId="3668031186" sldId="329"/>
            <ac:picMk id="5" creationId="{780C6689-5C5A-B081-CECD-AF271D97B5FB}"/>
          </ac:picMkLst>
        </pc:picChg>
      </pc:sldChg>
      <pc:sldChg chg="addSp delSp modSp new del mod">
        <pc:chgData name="Luiz Renault" userId="1a95f189789c7ab9" providerId="LiveId" clId="{DF1FE20D-B0E1-4F92-B3E1-20C4A19ECB52}" dt="2024-03-22T01:13:30.708" v="10028" actId="47"/>
        <pc:sldMkLst>
          <pc:docMk/>
          <pc:sldMk cId="3846783185" sldId="330"/>
        </pc:sldMkLst>
        <pc:spChg chg="del">
          <ac:chgData name="Luiz Renault" userId="1a95f189789c7ab9" providerId="LiveId" clId="{DF1FE20D-B0E1-4F92-B3E1-20C4A19ECB52}" dt="2024-03-21T10:23:08.975" v="1126" actId="22"/>
          <ac:spMkLst>
            <pc:docMk/>
            <pc:sldMk cId="3846783185" sldId="330"/>
            <ac:spMk id="3" creationId="{219FBF05-5443-8560-C8D2-A4D2FA9012E8}"/>
          </ac:spMkLst>
        </pc:spChg>
        <pc:spChg chg="add mod">
          <ac:chgData name="Luiz Renault" userId="1a95f189789c7ab9" providerId="LiveId" clId="{DF1FE20D-B0E1-4F92-B3E1-20C4A19ECB52}" dt="2024-03-21T11:12:56.984" v="1520" actId="20577"/>
          <ac:spMkLst>
            <pc:docMk/>
            <pc:sldMk cId="3846783185" sldId="330"/>
            <ac:spMk id="6" creationId="{29010215-6FD5-7FEC-9288-449A3D3545FC}"/>
          </ac:spMkLst>
        </pc:spChg>
        <pc:picChg chg="add mod ord">
          <ac:chgData name="Luiz Renault" userId="1a95f189789c7ab9" providerId="LiveId" clId="{DF1FE20D-B0E1-4F92-B3E1-20C4A19ECB52}" dt="2024-03-21T10:23:08.975" v="1126" actId="22"/>
          <ac:picMkLst>
            <pc:docMk/>
            <pc:sldMk cId="3846783185" sldId="330"/>
            <ac:picMk id="5" creationId="{7A41B93D-D983-B7BB-E76C-D31B8A2CB7B2}"/>
          </ac:picMkLst>
        </pc:picChg>
      </pc:sldChg>
      <pc:sldChg chg="addSp delSp modSp add mod modAnim">
        <pc:chgData name="Luiz Renault" userId="1a95f189789c7ab9" providerId="LiveId" clId="{DF1FE20D-B0E1-4F92-B3E1-20C4A19ECB52}" dt="2024-03-22T01:39:49.946" v="11179"/>
        <pc:sldMkLst>
          <pc:docMk/>
          <pc:sldMk cId="3081750059" sldId="331"/>
        </pc:sldMkLst>
        <pc:spChg chg="mod">
          <ac:chgData name="Luiz Renault" userId="1a95f189789c7ab9" providerId="LiveId" clId="{DF1FE20D-B0E1-4F92-B3E1-20C4A19ECB52}" dt="2024-03-22T01:39:49.946" v="11179"/>
          <ac:spMkLst>
            <pc:docMk/>
            <pc:sldMk cId="3081750059" sldId="331"/>
            <ac:spMk id="2" creationId="{B9E502FC-4440-F5DA-F299-69CD15E702AE}"/>
          </ac:spMkLst>
        </pc:spChg>
        <pc:spChg chg="del">
          <ac:chgData name="Luiz Renault" userId="1a95f189789c7ab9" providerId="LiveId" clId="{DF1FE20D-B0E1-4F92-B3E1-20C4A19ECB52}" dt="2024-03-21T10:49:13.682" v="1128" actId="22"/>
          <ac:spMkLst>
            <pc:docMk/>
            <pc:sldMk cId="3081750059" sldId="331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2T01:34:42.583" v="11154" actId="478"/>
          <ac:spMkLst>
            <pc:docMk/>
            <pc:sldMk cId="3081750059" sldId="331"/>
            <ac:spMk id="6" creationId="{0098A40C-C064-BEFC-5394-4406A61D2C5A}"/>
          </ac:spMkLst>
        </pc:spChg>
        <pc:spChg chg="add del mod">
          <ac:chgData name="Luiz Renault" userId="1a95f189789c7ab9" providerId="LiveId" clId="{DF1FE20D-B0E1-4F92-B3E1-20C4A19ECB52}" dt="2024-03-22T01:35:55.089" v="11155"/>
          <ac:spMkLst>
            <pc:docMk/>
            <pc:sldMk cId="3081750059" sldId="331"/>
            <ac:spMk id="8" creationId="{5A5DFE7C-E2FB-DE9C-C068-F68135266BFE}"/>
          </ac:spMkLst>
        </pc:spChg>
        <pc:picChg chg="add del mod ord">
          <ac:chgData name="Luiz Renault" userId="1a95f189789c7ab9" providerId="LiveId" clId="{DF1FE20D-B0E1-4F92-B3E1-20C4A19ECB52}" dt="2024-03-22T01:34:40.611" v="11153" actId="478"/>
          <ac:picMkLst>
            <pc:docMk/>
            <pc:sldMk cId="3081750059" sldId="331"/>
            <ac:picMk id="5" creationId="{EB4A9DA2-0BA0-C16D-0DA4-C10A2261E029}"/>
          </ac:picMkLst>
        </pc:picChg>
        <pc:picChg chg="add mod">
          <ac:chgData name="Luiz Renault" userId="1a95f189789c7ab9" providerId="LiveId" clId="{DF1FE20D-B0E1-4F92-B3E1-20C4A19ECB52}" dt="2024-03-22T01:37:39.336" v="11158" actId="1076"/>
          <ac:picMkLst>
            <pc:docMk/>
            <pc:sldMk cId="3081750059" sldId="331"/>
            <ac:picMk id="9" creationId="{B5CBDBE0-4711-6D2A-8065-3B2A30587D0E}"/>
          </ac:picMkLst>
        </pc:picChg>
        <pc:picChg chg="add mod">
          <ac:chgData name="Luiz Renault" userId="1a95f189789c7ab9" providerId="LiveId" clId="{DF1FE20D-B0E1-4F92-B3E1-20C4A19ECB52}" dt="2024-03-22T01:38:13.816" v="11161" actId="1076"/>
          <ac:picMkLst>
            <pc:docMk/>
            <pc:sldMk cId="3081750059" sldId="331"/>
            <ac:picMk id="11" creationId="{E30BD69E-B816-04EC-6F97-98007F698B76}"/>
          </ac:picMkLst>
        </pc:picChg>
        <pc:picChg chg="add mod">
          <ac:chgData name="Luiz Renault" userId="1a95f189789c7ab9" providerId="LiveId" clId="{DF1FE20D-B0E1-4F92-B3E1-20C4A19ECB52}" dt="2024-03-22T01:38:30.766" v="11166" actId="1076"/>
          <ac:picMkLst>
            <pc:docMk/>
            <pc:sldMk cId="3081750059" sldId="331"/>
            <ac:picMk id="13" creationId="{16E56A5C-024F-7B0A-0927-8D60659C2469}"/>
          </ac:picMkLst>
        </pc:picChg>
        <pc:picChg chg="add mod">
          <ac:chgData name="Luiz Renault" userId="1a95f189789c7ab9" providerId="LiveId" clId="{DF1FE20D-B0E1-4F92-B3E1-20C4A19ECB52}" dt="2024-03-22T01:38:54.764" v="11172" actId="1076"/>
          <ac:picMkLst>
            <pc:docMk/>
            <pc:sldMk cId="3081750059" sldId="331"/>
            <ac:picMk id="15" creationId="{1422C999-1794-143A-469B-2D7995A7F30F}"/>
          </ac:picMkLst>
        </pc:picChg>
      </pc:sldChg>
      <pc:sldChg chg="addSp delSp modSp add del mod">
        <pc:chgData name="Luiz Renault" userId="1a95f189789c7ab9" providerId="LiveId" clId="{DF1FE20D-B0E1-4F92-B3E1-20C4A19ECB52}" dt="2024-03-22T01:39:32.037" v="11173" actId="47"/>
        <pc:sldMkLst>
          <pc:docMk/>
          <pc:sldMk cId="243901731" sldId="332"/>
        </pc:sldMkLst>
        <pc:spChg chg="del">
          <ac:chgData name="Luiz Renault" userId="1a95f189789c7ab9" providerId="LiveId" clId="{DF1FE20D-B0E1-4F92-B3E1-20C4A19ECB52}" dt="2024-03-21T10:51:24.110" v="1151" actId="22"/>
          <ac:spMkLst>
            <pc:docMk/>
            <pc:sldMk cId="243901731" sldId="332"/>
            <ac:spMk id="3" creationId="{69359096-6B47-BEA3-55AD-95F90CDC8489}"/>
          </ac:spMkLst>
        </pc:spChg>
        <pc:picChg chg="add mod ord">
          <ac:chgData name="Luiz Renault" userId="1a95f189789c7ab9" providerId="LiveId" clId="{DF1FE20D-B0E1-4F92-B3E1-20C4A19ECB52}" dt="2024-03-21T10:51:24.110" v="1151" actId="22"/>
          <ac:picMkLst>
            <pc:docMk/>
            <pc:sldMk cId="243901731" sldId="332"/>
            <ac:picMk id="5" creationId="{FC435C67-8D60-6506-DCC1-33913F631977}"/>
          </ac:picMkLst>
        </pc:picChg>
      </pc:sldChg>
      <pc:sldChg chg="addSp delSp modSp add del mod">
        <pc:chgData name="Luiz Renault" userId="1a95f189789c7ab9" providerId="LiveId" clId="{DF1FE20D-B0E1-4F92-B3E1-20C4A19ECB52}" dt="2024-03-22T01:40:04.684" v="11180" actId="47"/>
        <pc:sldMkLst>
          <pc:docMk/>
          <pc:sldMk cId="3513707992" sldId="333"/>
        </pc:sldMkLst>
        <pc:spChg chg="del">
          <ac:chgData name="Luiz Renault" userId="1a95f189789c7ab9" providerId="LiveId" clId="{DF1FE20D-B0E1-4F92-B3E1-20C4A19ECB52}" dt="2024-03-21T10:52:20.066" v="1153" actId="22"/>
          <ac:spMkLst>
            <pc:docMk/>
            <pc:sldMk cId="3513707992" sldId="333"/>
            <ac:spMk id="3" creationId="{C525BCE7-C19D-7DDA-016A-E3016C398CBA}"/>
          </ac:spMkLst>
        </pc:spChg>
        <pc:spChg chg="add mod">
          <ac:chgData name="Luiz Renault" userId="1a95f189789c7ab9" providerId="LiveId" clId="{DF1FE20D-B0E1-4F92-B3E1-20C4A19ECB52}" dt="2024-03-21T10:52:37.200" v="1159" actId="20577"/>
          <ac:spMkLst>
            <pc:docMk/>
            <pc:sldMk cId="3513707992" sldId="333"/>
            <ac:spMk id="6" creationId="{79233679-9F73-07A3-8653-11992B2F724E}"/>
          </ac:spMkLst>
        </pc:spChg>
        <pc:picChg chg="add mod ord">
          <ac:chgData name="Luiz Renault" userId="1a95f189789c7ab9" providerId="LiveId" clId="{DF1FE20D-B0E1-4F92-B3E1-20C4A19ECB52}" dt="2024-03-21T10:52:20.066" v="1153" actId="22"/>
          <ac:picMkLst>
            <pc:docMk/>
            <pc:sldMk cId="3513707992" sldId="333"/>
            <ac:picMk id="5" creationId="{209284EB-16A1-AFD7-69F3-3B80BA80FC64}"/>
          </ac:picMkLst>
        </pc:picChg>
      </pc:sldChg>
      <pc:sldChg chg="addSp delSp modSp add del mod">
        <pc:chgData name="Luiz Renault" userId="1a95f189789c7ab9" providerId="LiveId" clId="{DF1FE20D-B0E1-4F92-B3E1-20C4A19ECB52}" dt="2024-03-22T01:40:06.427" v="11181" actId="47"/>
        <pc:sldMkLst>
          <pc:docMk/>
          <pc:sldMk cId="884047434" sldId="334"/>
        </pc:sldMkLst>
        <pc:spChg chg="add del mod">
          <ac:chgData name="Luiz Renault" userId="1a95f189789c7ab9" providerId="LiveId" clId="{DF1FE20D-B0E1-4F92-B3E1-20C4A19ECB52}" dt="2024-03-21T10:53:12.254" v="1164" actId="22"/>
          <ac:spMkLst>
            <pc:docMk/>
            <pc:sldMk cId="884047434" sldId="334"/>
            <ac:spMk id="4" creationId="{E3CE672D-5BDE-6B6B-62B8-1F00E6EDF033}"/>
          </ac:spMkLst>
        </pc:spChg>
        <pc:spChg chg="add del mod">
          <ac:chgData name="Luiz Renault" userId="1a95f189789c7ab9" providerId="LiveId" clId="{DF1FE20D-B0E1-4F92-B3E1-20C4A19ECB52}" dt="2024-03-21T10:58:14.530" v="1209" actId="22"/>
          <ac:spMkLst>
            <pc:docMk/>
            <pc:sldMk cId="884047434" sldId="334"/>
            <ac:spMk id="12" creationId="{B58C4D77-0FDF-F764-00AD-0EF95548040E}"/>
          </ac:spMkLst>
        </pc:spChg>
        <pc:picChg chg="del">
          <ac:chgData name="Luiz Renault" userId="1a95f189789c7ab9" providerId="LiveId" clId="{DF1FE20D-B0E1-4F92-B3E1-20C4A19ECB52}" dt="2024-03-21T10:53:09.001" v="1161" actId="478"/>
          <ac:picMkLst>
            <pc:docMk/>
            <pc:sldMk cId="884047434" sldId="334"/>
            <ac:picMk id="5" creationId="{209284EB-16A1-AFD7-69F3-3B80BA80FC64}"/>
          </ac:picMkLst>
        </pc:picChg>
        <pc:picChg chg="add del">
          <ac:chgData name="Luiz Renault" userId="1a95f189789c7ab9" providerId="LiveId" clId="{DF1FE20D-B0E1-4F92-B3E1-20C4A19ECB52}" dt="2024-03-21T10:53:10.333" v="1163" actId="22"/>
          <ac:picMkLst>
            <pc:docMk/>
            <pc:sldMk cId="884047434" sldId="334"/>
            <ac:picMk id="8" creationId="{FDA86941-E7FF-CCBB-3EC4-D194B1559D8D}"/>
          </ac:picMkLst>
        </pc:picChg>
        <pc:picChg chg="add del mod ord">
          <ac:chgData name="Luiz Renault" userId="1a95f189789c7ab9" providerId="LiveId" clId="{DF1FE20D-B0E1-4F92-B3E1-20C4A19ECB52}" dt="2024-03-21T10:58:00.369" v="1208" actId="478"/>
          <ac:picMkLst>
            <pc:docMk/>
            <pc:sldMk cId="884047434" sldId="334"/>
            <ac:picMk id="10" creationId="{5B2AB827-829E-9B51-DE93-AF5228ED4113}"/>
          </ac:picMkLst>
        </pc:picChg>
        <pc:picChg chg="add mod ord">
          <ac:chgData name="Luiz Renault" userId="1a95f189789c7ab9" providerId="LiveId" clId="{DF1FE20D-B0E1-4F92-B3E1-20C4A19ECB52}" dt="2024-03-21T10:58:14.530" v="1209" actId="22"/>
          <ac:picMkLst>
            <pc:docMk/>
            <pc:sldMk cId="884047434" sldId="334"/>
            <ac:picMk id="14" creationId="{407B76FE-75C5-CFA2-DF64-F19CE128AA37}"/>
          </ac:picMkLst>
        </pc:picChg>
      </pc:sldChg>
      <pc:sldChg chg="addSp delSp modSp add mod">
        <pc:chgData name="Luiz Renault" userId="1a95f189789c7ab9" providerId="LiveId" clId="{DF1FE20D-B0E1-4F92-B3E1-20C4A19ECB52}" dt="2024-04-05T09:00:53.337" v="11869" actId="14100"/>
        <pc:sldMkLst>
          <pc:docMk/>
          <pc:sldMk cId="3382712809" sldId="335"/>
        </pc:sldMkLst>
        <pc:spChg chg="mod">
          <ac:chgData name="Luiz Renault" userId="1a95f189789c7ab9" providerId="LiveId" clId="{DF1FE20D-B0E1-4F92-B3E1-20C4A19ECB52}" dt="2024-03-22T01:45:29.498" v="11366" actId="6549"/>
          <ac:spMkLst>
            <pc:docMk/>
            <pc:sldMk cId="3382712809" sldId="335"/>
            <ac:spMk id="2" creationId="{B9E502FC-4440-F5DA-F299-69CD15E702AE}"/>
          </ac:spMkLst>
        </pc:spChg>
        <pc:spChg chg="del mod">
          <ac:chgData name="Luiz Renault" userId="1a95f189789c7ab9" providerId="LiveId" clId="{DF1FE20D-B0E1-4F92-B3E1-20C4A19ECB52}" dt="2024-03-21T10:55:07.269" v="1198" actId="22"/>
          <ac:spMkLst>
            <pc:docMk/>
            <pc:sldMk cId="3382712809" sldId="335"/>
            <ac:spMk id="3" creationId="{69359096-6B47-BEA3-55AD-95F90CDC8489}"/>
          </ac:spMkLst>
        </pc:spChg>
        <pc:spChg chg="add mod">
          <ac:chgData name="Luiz Renault" userId="1a95f189789c7ab9" providerId="LiveId" clId="{DF1FE20D-B0E1-4F92-B3E1-20C4A19ECB52}" dt="2024-04-05T09:00:53.337" v="11869" actId="14100"/>
          <ac:spMkLst>
            <pc:docMk/>
            <pc:sldMk cId="3382712809" sldId="335"/>
            <ac:spMk id="4" creationId="{0F499264-DF8E-A612-36DA-C1B6589D6816}"/>
          </ac:spMkLst>
        </pc:spChg>
        <pc:spChg chg="add del mod">
          <ac:chgData name="Luiz Renault" userId="1a95f189789c7ab9" providerId="LiveId" clId="{DF1FE20D-B0E1-4F92-B3E1-20C4A19ECB52}" dt="2024-03-21T10:55:50.596" v="1201" actId="22"/>
          <ac:spMkLst>
            <pc:docMk/>
            <pc:sldMk cId="3382712809" sldId="335"/>
            <ac:spMk id="7" creationId="{3AE1269A-20CA-7BBA-2407-93C081C86FA7}"/>
          </ac:spMkLst>
        </pc:spChg>
        <pc:spChg chg="add mod">
          <ac:chgData name="Luiz Renault" userId="1a95f189789c7ab9" providerId="LiveId" clId="{DF1FE20D-B0E1-4F92-B3E1-20C4A19ECB52}" dt="2024-04-05T09:00:41.929" v="11866" actId="1076"/>
          <ac:spMkLst>
            <pc:docMk/>
            <pc:sldMk cId="3382712809" sldId="335"/>
            <ac:spMk id="13" creationId="{C02B5FB4-CA26-D62E-8255-8D5FE5C229C9}"/>
          </ac:spMkLst>
        </pc:spChg>
        <pc:picChg chg="add del mod ord">
          <ac:chgData name="Luiz Renault" userId="1a95f189789c7ab9" providerId="LiveId" clId="{DF1FE20D-B0E1-4F92-B3E1-20C4A19ECB52}" dt="2024-03-21T10:55:47.864" v="1200" actId="478"/>
          <ac:picMkLst>
            <pc:docMk/>
            <pc:sldMk cId="3382712809" sldId="335"/>
            <ac:picMk id="5" creationId="{0FC4B872-FE3E-DBDE-B7E9-83D96FE07F77}"/>
          </ac:picMkLst>
        </pc:picChg>
        <pc:picChg chg="add mod ord">
          <ac:chgData name="Luiz Renault" userId="1a95f189789c7ab9" providerId="LiveId" clId="{DF1FE20D-B0E1-4F92-B3E1-20C4A19ECB52}" dt="2024-03-21T10:55:53.014" v="1202" actId="1076"/>
          <ac:picMkLst>
            <pc:docMk/>
            <pc:sldMk cId="3382712809" sldId="335"/>
            <ac:picMk id="9" creationId="{78197078-08B8-53AE-E441-F434209B92BC}"/>
          </ac:picMkLst>
        </pc:picChg>
        <pc:picChg chg="add mod">
          <ac:chgData name="Luiz Renault" userId="1a95f189789c7ab9" providerId="LiveId" clId="{DF1FE20D-B0E1-4F92-B3E1-20C4A19ECB52}" dt="2024-03-22T01:34:20.959" v="11152" actId="1076"/>
          <ac:picMkLst>
            <pc:docMk/>
            <pc:sldMk cId="3382712809" sldId="335"/>
            <ac:picMk id="11" creationId="{90A06757-5E7F-A7F2-ECD3-2C26C34F88C9}"/>
          </ac:picMkLst>
        </pc:picChg>
      </pc:sldChg>
      <pc:sldChg chg="addSp delSp modSp add del mod">
        <pc:chgData name="Luiz Renault" userId="1a95f189789c7ab9" providerId="LiveId" clId="{DF1FE20D-B0E1-4F92-B3E1-20C4A19ECB52}" dt="2024-03-22T01:39:35.193" v="11174" actId="47"/>
        <pc:sldMkLst>
          <pc:docMk/>
          <pc:sldMk cId="2668203981" sldId="336"/>
        </pc:sldMkLst>
        <pc:spChg chg="add del mod">
          <ac:chgData name="Luiz Renault" userId="1a95f189789c7ab9" providerId="LiveId" clId="{DF1FE20D-B0E1-4F92-B3E1-20C4A19ECB52}" dt="2024-03-21T10:59:25.860" v="1302" actId="20577"/>
          <ac:spMkLst>
            <pc:docMk/>
            <pc:sldMk cId="2668203981" sldId="336"/>
            <ac:spMk id="4" creationId="{32E2E443-7C58-8D03-B6A3-222F1564DFCB}"/>
          </ac:spMkLst>
        </pc:spChg>
        <pc:picChg chg="del">
          <ac:chgData name="Luiz Renault" userId="1a95f189789c7ab9" providerId="LiveId" clId="{DF1FE20D-B0E1-4F92-B3E1-20C4A19ECB52}" dt="2024-03-21T10:58:30.575" v="1211" actId="478"/>
          <ac:picMkLst>
            <pc:docMk/>
            <pc:sldMk cId="2668203981" sldId="336"/>
            <ac:picMk id="5" creationId="{FC435C67-8D60-6506-DCC1-33913F631977}"/>
          </ac:picMkLst>
        </pc:picChg>
        <pc:picChg chg="add del mod ord">
          <ac:chgData name="Luiz Renault" userId="1a95f189789c7ab9" providerId="LiveId" clId="{DF1FE20D-B0E1-4F92-B3E1-20C4A19ECB52}" dt="2024-03-21T10:58:38.978" v="1213" actId="22"/>
          <ac:picMkLst>
            <pc:docMk/>
            <pc:sldMk cId="2668203981" sldId="336"/>
            <ac:picMk id="7" creationId="{70E2B833-6A33-9683-6EC6-4EEF2D32992B}"/>
          </ac:picMkLst>
        </pc:picChg>
        <pc:picChg chg="add mod">
          <ac:chgData name="Luiz Renault" userId="1a95f189789c7ab9" providerId="LiveId" clId="{DF1FE20D-B0E1-4F92-B3E1-20C4A19ECB52}" dt="2024-03-21T10:58:54.729" v="1241" actId="1076"/>
          <ac:picMkLst>
            <pc:docMk/>
            <pc:sldMk cId="2668203981" sldId="336"/>
            <ac:picMk id="9" creationId="{FDEE3ACC-883C-6AE6-5F75-3DD829748FE7}"/>
          </ac:picMkLst>
        </pc:picChg>
      </pc:sldChg>
      <pc:sldChg chg="addSp delSp modSp add del mod">
        <pc:chgData name="Luiz Renault" userId="1a95f189789c7ab9" providerId="LiveId" clId="{DF1FE20D-B0E1-4F92-B3E1-20C4A19ECB52}" dt="2024-03-21T14:58:59.314" v="3233" actId="47"/>
        <pc:sldMkLst>
          <pc:docMk/>
          <pc:sldMk cId="1210353506" sldId="337"/>
        </pc:sldMkLst>
        <pc:spChg chg="mod">
          <ac:chgData name="Luiz Renault" userId="1a95f189789c7ab9" providerId="LiveId" clId="{DF1FE20D-B0E1-4F92-B3E1-20C4A19ECB52}" dt="2024-03-21T14:38:01.813" v="2491" actId="20577"/>
          <ac:spMkLst>
            <pc:docMk/>
            <pc:sldMk cId="1210353506" sldId="337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11:01:11.884" v="1304" actId="22"/>
          <ac:spMkLst>
            <pc:docMk/>
            <pc:sldMk cId="1210353506" sldId="337"/>
            <ac:spMk id="3" creationId="{7DA84068-671A-9D40-4F76-2C57E4F720C2}"/>
          </ac:spMkLst>
        </pc:spChg>
        <pc:spChg chg="add del mod">
          <ac:chgData name="Luiz Renault" userId="1a95f189789c7ab9" providerId="LiveId" clId="{DF1FE20D-B0E1-4F92-B3E1-20C4A19ECB52}" dt="2024-03-21T14:38:08.574" v="2493"/>
          <ac:spMkLst>
            <pc:docMk/>
            <pc:sldMk cId="1210353506" sldId="337"/>
            <ac:spMk id="7" creationId="{F218A1FD-4BA0-F95F-298D-40A1C887442A}"/>
          </ac:spMkLst>
        </pc:spChg>
        <pc:spChg chg="add mod">
          <ac:chgData name="Luiz Renault" userId="1a95f189789c7ab9" providerId="LiveId" clId="{DF1FE20D-B0E1-4F92-B3E1-20C4A19ECB52}" dt="2024-03-21T14:40:34.641" v="2614" actId="20577"/>
          <ac:spMkLst>
            <pc:docMk/>
            <pc:sldMk cId="1210353506" sldId="337"/>
            <ac:spMk id="8" creationId="{E5D0AA0F-0B7D-04BF-5DB9-AA6B3ED9B540}"/>
          </ac:spMkLst>
        </pc:spChg>
        <pc:picChg chg="add del mod ord">
          <ac:chgData name="Luiz Renault" userId="1a95f189789c7ab9" providerId="LiveId" clId="{DF1FE20D-B0E1-4F92-B3E1-20C4A19ECB52}" dt="2024-03-21T14:38:05.912" v="2492" actId="478"/>
          <ac:picMkLst>
            <pc:docMk/>
            <pc:sldMk cId="1210353506" sldId="337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4:39:35.603" v="2494" actId="1076"/>
          <ac:picMkLst>
            <pc:docMk/>
            <pc:sldMk cId="1210353506" sldId="337"/>
            <ac:picMk id="2050" creationId="{489664F0-3399-9F77-7D73-09CA6C6ADC18}"/>
          </ac:picMkLst>
        </pc:picChg>
      </pc:sldChg>
      <pc:sldChg chg="addSp delSp modSp add del mod modShow">
        <pc:chgData name="Luiz Renault" userId="1a95f189789c7ab9" providerId="LiveId" clId="{DF1FE20D-B0E1-4F92-B3E1-20C4A19ECB52}" dt="2024-03-21T22:44:11.990" v="6568" actId="47"/>
        <pc:sldMkLst>
          <pc:docMk/>
          <pc:sldMk cId="3015137266" sldId="338"/>
        </pc:sldMkLst>
        <pc:spChg chg="add del mod">
          <ac:chgData name="Luiz Renault" userId="1a95f189789c7ab9" providerId="LiveId" clId="{DF1FE20D-B0E1-4F92-B3E1-20C4A19ECB52}" dt="2024-03-21T11:03:06.149" v="1331" actId="22"/>
          <ac:spMkLst>
            <pc:docMk/>
            <pc:sldMk cId="3015137266" sldId="338"/>
            <ac:spMk id="4" creationId="{C9577E21-222D-888A-1574-96C836B4C855}"/>
          </ac:spMkLst>
        </pc:spChg>
        <pc:picChg chg="del">
          <ac:chgData name="Luiz Renault" userId="1a95f189789c7ab9" providerId="LiveId" clId="{DF1FE20D-B0E1-4F92-B3E1-20C4A19ECB52}" dt="2024-03-21T11:03:02.781" v="1330" actId="478"/>
          <ac:picMkLst>
            <pc:docMk/>
            <pc:sldMk cId="3015137266" sldId="338"/>
            <ac:picMk id="5" creationId="{BD72BD0B-8BEA-16F7-FF72-D9D2BD4FC735}"/>
          </ac:picMkLst>
        </pc:picChg>
        <pc:picChg chg="add mod ord">
          <ac:chgData name="Luiz Renault" userId="1a95f189789c7ab9" providerId="LiveId" clId="{DF1FE20D-B0E1-4F92-B3E1-20C4A19ECB52}" dt="2024-03-21T11:03:06.149" v="1331" actId="22"/>
          <ac:picMkLst>
            <pc:docMk/>
            <pc:sldMk cId="3015137266" sldId="338"/>
            <ac:picMk id="7" creationId="{8C0B4EB5-89FF-D64D-B73B-A59D56E397F1}"/>
          </ac:picMkLst>
        </pc:picChg>
      </pc:sldChg>
      <pc:sldChg chg="addSp delSp modSp add del mod">
        <pc:chgData name="Luiz Renault" userId="1a95f189789c7ab9" providerId="LiveId" clId="{DF1FE20D-B0E1-4F92-B3E1-20C4A19ECB52}" dt="2024-03-21T15:18:37.027" v="3728" actId="47"/>
        <pc:sldMkLst>
          <pc:docMk/>
          <pc:sldMk cId="165936011" sldId="339"/>
        </pc:sldMkLst>
        <pc:spChg chg="del">
          <ac:chgData name="Luiz Renault" userId="1a95f189789c7ab9" providerId="LiveId" clId="{DF1FE20D-B0E1-4F92-B3E1-20C4A19ECB52}" dt="2024-03-21T11:04:16.579" v="1333" actId="22"/>
          <ac:spMkLst>
            <pc:docMk/>
            <pc:sldMk cId="165936011" sldId="339"/>
            <ac:spMk id="3" creationId="{7DA84068-671A-9D40-4F76-2C57E4F720C2}"/>
          </ac:spMkLst>
        </pc:spChg>
        <pc:picChg chg="add mod ord">
          <ac:chgData name="Luiz Renault" userId="1a95f189789c7ab9" providerId="LiveId" clId="{DF1FE20D-B0E1-4F92-B3E1-20C4A19ECB52}" dt="2024-03-21T11:04:16.579" v="1333" actId="22"/>
          <ac:picMkLst>
            <pc:docMk/>
            <pc:sldMk cId="165936011" sldId="339"/>
            <ac:picMk id="5" creationId="{0D0A5F71-AC6D-4435-1BB0-1F0477946185}"/>
          </ac:picMkLst>
        </pc:picChg>
      </pc:sldChg>
      <pc:sldChg chg="addSp delSp modSp add del mod ord">
        <pc:chgData name="Luiz Renault" userId="1a95f189789c7ab9" providerId="LiveId" clId="{DF1FE20D-B0E1-4F92-B3E1-20C4A19ECB52}" dt="2024-03-21T15:48:02.607" v="4091" actId="47"/>
        <pc:sldMkLst>
          <pc:docMk/>
          <pc:sldMk cId="3449243251" sldId="340"/>
        </pc:sldMkLst>
        <pc:spChg chg="add del mod">
          <ac:chgData name="Luiz Renault" userId="1a95f189789c7ab9" providerId="LiveId" clId="{DF1FE20D-B0E1-4F92-B3E1-20C4A19ECB52}" dt="2024-03-21T11:06:03.339" v="1336" actId="22"/>
          <ac:spMkLst>
            <pc:docMk/>
            <pc:sldMk cId="3449243251" sldId="340"/>
            <ac:spMk id="4" creationId="{993CC657-90B4-FBBE-AF0E-A0AD5B2B50A4}"/>
          </ac:spMkLst>
        </pc:spChg>
        <pc:picChg chg="del">
          <ac:chgData name="Luiz Renault" userId="1a95f189789c7ab9" providerId="LiveId" clId="{DF1FE20D-B0E1-4F92-B3E1-20C4A19ECB52}" dt="2024-03-21T11:06:00.333" v="1335" actId="478"/>
          <ac:picMkLst>
            <pc:docMk/>
            <pc:sldMk cId="3449243251" sldId="340"/>
            <ac:picMk id="5" creationId="{0D0A5F71-AC6D-4435-1BB0-1F0477946185}"/>
          </ac:picMkLst>
        </pc:picChg>
        <pc:picChg chg="add mod ord">
          <ac:chgData name="Luiz Renault" userId="1a95f189789c7ab9" providerId="LiveId" clId="{DF1FE20D-B0E1-4F92-B3E1-20C4A19ECB52}" dt="2024-03-21T11:06:03.339" v="1336" actId="22"/>
          <ac:picMkLst>
            <pc:docMk/>
            <pc:sldMk cId="3449243251" sldId="340"/>
            <ac:picMk id="7" creationId="{28C7D71B-27CF-35B3-AD2E-F3D09167EC1D}"/>
          </ac:picMkLst>
        </pc:picChg>
      </pc:sldChg>
      <pc:sldChg chg="addSp delSp modSp add del mod">
        <pc:chgData name="Luiz Renault" userId="1a95f189789c7ab9" providerId="LiveId" clId="{DF1FE20D-B0E1-4F92-B3E1-20C4A19ECB52}" dt="2024-03-22T00:15:57.030" v="8927" actId="47"/>
        <pc:sldMkLst>
          <pc:docMk/>
          <pc:sldMk cId="3071196978" sldId="341"/>
        </pc:sldMkLst>
        <pc:spChg chg="del mod">
          <ac:chgData name="Luiz Renault" userId="1a95f189789c7ab9" providerId="LiveId" clId="{DF1FE20D-B0E1-4F92-B3E1-20C4A19ECB52}" dt="2024-03-21T11:07:46.358" v="1339" actId="22"/>
          <ac:spMkLst>
            <pc:docMk/>
            <pc:sldMk cId="3071196978" sldId="341"/>
            <ac:spMk id="3" creationId="{8C5488AE-34B4-EF1D-F674-507FF2FCD122}"/>
          </ac:spMkLst>
        </pc:spChg>
        <pc:picChg chg="add mod ord">
          <ac:chgData name="Luiz Renault" userId="1a95f189789c7ab9" providerId="LiveId" clId="{DF1FE20D-B0E1-4F92-B3E1-20C4A19ECB52}" dt="2024-03-21T11:07:46.358" v="1339" actId="22"/>
          <ac:picMkLst>
            <pc:docMk/>
            <pc:sldMk cId="3071196978" sldId="341"/>
            <ac:picMk id="5" creationId="{4A285785-1ED8-BFAB-3EE1-67410F73A8D9}"/>
          </ac:picMkLst>
        </pc:picChg>
      </pc:sldChg>
      <pc:sldChg chg="addSp delSp modSp new del mod">
        <pc:chgData name="Luiz Renault" userId="1a95f189789c7ab9" providerId="LiveId" clId="{DF1FE20D-B0E1-4F92-B3E1-20C4A19ECB52}" dt="2024-03-22T00:16:09.661" v="8928" actId="47"/>
        <pc:sldMkLst>
          <pc:docMk/>
          <pc:sldMk cId="4246853656" sldId="342"/>
        </pc:sldMkLst>
        <pc:spChg chg="del">
          <ac:chgData name="Luiz Renault" userId="1a95f189789c7ab9" providerId="LiveId" clId="{DF1FE20D-B0E1-4F92-B3E1-20C4A19ECB52}" dt="2024-03-21T11:08:38.213" v="1341" actId="22"/>
          <ac:spMkLst>
            <pc:docMk/>
            <pc:sldMk cId="4246853656" sldId="342"/>
            <ac:spMk id="3" creationId="{6E982E73-7303-1F45-CA79-CBEB1640E0D1}"/>
          </ac:spMkLst>
        </pc:spChg>
        <pc:picChg chg="add mod ord">
          <ac:chgData name="Luiz Renault" userId="1a95f189789c7ab9" providerId="LiveId" clId="{DF1FE20D-B0E1-4F92-B3E1-20C4A19ECB52}" dt="2024-03-21T11:08:38.213" v="1341" actId="22"/>
          <ac:picMkLst>
            <pc:docMk/>
            <pc:sldMk cId="4246853656" sldId="342"/>
            <ac:picMk id="5" creationId="{5C5C6BCC-11BE-45A8-FDAA-E6D929989831}"/>
          </ac:picMkLst>
        </pc:picChg>
      </pc:sldChg>
      <pc:sldChg chg="addSp delSp modSp add mod">
        <pc:chgData name="Luiz Renault" userId="1a95f189789c7ab9" providerId="LiveId" clId="{DF1FE20D-B0E1-4F92-B3E1-20C4A19ECB52}" dt="2024-03-22T00:16:43.393" v="8943" actId="20577"/>
        <pc:sldMkLst>
          <pc:docMk/>
          <pc:sldMk cId="3456023848" sldId="343"/>
        </pc:sldMkLst>
        <pc:spChg chg="mod">
          <ac:chgData name="Luiz Renault" userId="1a95f189789c7ab9" providerId="LiveId" clId="{DF1FE20D-B0E1-4F92-B3E1-20C4A19ECB52}" dt="2024-03-22T00:11:55.670" v="8791" actId="20577"/>
          <ac:spMkLst>
            <pc:docMk/>
            <pc:sldMk cId="3456023848" sldId="343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2T00:16:43.393" v="8943" actId="20577"/>
          <ac:spMkLst>
            <pc:docMk/>
            <pc:sldMk cId="3456023848" sldId="343"/>
            <ac:spMk id="3" creationId="{F7E2B09C-6D56-4C9F-A364-B904CCE2F1A0}"/>
          </ac:spMkLst>
        </pc:spChg>
        <pc:spChg chg="add del">
          <ac:chgData name="Luiz Renault" userId="1a95f189789c7ab9" providerId="LiveId" clId="{DF1FE20D-B0E1-4F92-B3E1-20C4A19ECB52}" dt="2024-03-22T00:12:15.635" v="8796" actId="11529"/>
          <ac:spMkLst>
            <pc:docMk/>
            <pc:sldMk cId="3456023848" sldId="343"/>
            <ac:spMk id="9" creationId="{B3B18880-A2D0-DF09-0679-0EFF33A025B8}"/>
          </ac:spMkLst>
        </pc:spChg>
        <pc:spChg chg="add del">
          <ac:chgData name="Luiz Renault" userId="1a95f189789c7ab9" providerId="LiveId" clId="{DF1FE20D-B0E1-4F92-B3E1-20C4A19ECB52}" dt="2024-03-22T00:12:50.627" v="8804" actId="11529"/>
          <ac:spMkLst>
            <pc:docMk/>
            <pc:sldMk cId="3456023848" sldId="343"/>
            <ac:spMk id="14" creationId="{2542FB9E-A129-4E90-698F-FDEF3C96AE9C}"/>
          </ac:spMkLst>
        </pc:spChg>
        <pc:spChg chg="add mod">
          <ac:chgData name="Luiz Renault" userId="1a95f189789c7ab9" providerId="LiveId" clId="{DF1FE20D-B0E1-4F92-B3E1-20C4A19ECB52}" dt="2024-03-22T00:14:10.096" v="8820"/>
          <ac:spMkLst>
            <pc:docMk/>
            <pc:sldMk cId="3456023848" sldId="343"/>
            <ac:spMk id="15" creationId="{6B27F6C8-DD9F-8A3F-CAC7-0D6996BA8EC0}"/>
          </ac:spMkLst>
        </pc:spChg>
        <pc:picChg chg="add del">
          <ac:chgData name="Luiz Renault" userId="1a95f189789c7ab9" providerId="LiveId" clId="{DF1FE20D-B0E1-4F92-B3E1-20C4A19ECB52}" dt="2024-03-21T11:10:22.305" v="1458" actId="22"/>
          <ac:picMkLst>
            <pc:docMk/>
            <pc:sldMk cId="3456023848" sldId="343"/>
            <ac:picMk id="5" creationId="{E353E5C8-88CB-044B-BAFB-EBFDECE3C968}"/>
          </ac:picMkLst>
        </pc:picChg>
        <pc:picChg chg="add mod">
          <ac:chgData name="Luiz Renault" userId="1a95f189789c7ab9" providerId="LiveId" clId="{DF1FE20D-B0E1-4F92-B3E1-20C4A19ECB52}" dt="2024-03-22T00:15:10.770" v="8919" actId="1076"/>
          <ac:picMkLst>
            <pc:docMk/>
            <pc:sldMk cId="3456023848" sldId="343"/>
            <ac:picMk id="7" creationId="{13839CEE-2628-0F08-E15E-C25D391A08DD}"/>
          </ac:picMkLst>
        </pc:picChg>
        <pc:picChg chg="add mod">
          <ac:chgData name="Luiz Renault" userId="1a95f189789c7ab9" providerId="LiveId" clId="{DF1FE20D-B0E1-4F92-B3E1-20C4A19ECB52}" dt="2024-03-22T00:12:05.491" v="8794" actId="1076"/>
          <ac:picMkLst>
            <pc:docMk/>
            <pc:sldMk cId="3456023848" sldId="343"/>
            <ac:picMk id="8" creationId="{2FB4E638-A396-0EE5-961D-439AB29CB0E4}"/>
          </ac:picMkLst>
        </pc:picChg>
        <pc:cxnChg chg="add del mod">
          <ac:chgData name="Luiz Renault" userId="1a95f189789c7ab9" providerId="LiveId" clId="{DF1FE20D-B0E1-4F92-B3E1-20C4A19ECB52}" dt="2024-03-22T00:12:39.813" v="8802" actId="11529"/>
          <ac:cxnSpMkLst>
            <pc:docMk/>
            <pc:sldMk cId="3456023848" sldId="343"/>
            <ac:cxnSpMk id="11" creationId="{D7D71068-0FED-12BA-A5DF-34B19EFC6F7C}"/>
          </ac:cxnSpMkLst>
        </pc:cxnChg>
      </pc:sldChg>
      <pc:sldChg chg="addSp delSp modSp new del mod ord">
        <pc:chgData name="Luiz Renault" userId="1a95f189789c7ab9" providerId="LiveId" clId="{DF1FE20D-B0E1-4F92-B3E1-20C4A19ECB52}" dt="2024-03-22T01:25:12.748" v="10942" actId="47"/>
        <pc:sldMkLst>
          <pc:docMk/>
          <pc:sldMk cId="324607504" sldId="344"/>
        </pc:sldMkLst>
        <pc:spChg chg="del">
          <ac:chgData name="Luiz Renault" userId="1a95f189789c7ab9" providerId="LiveId" clId="{DF1FE20D-B0E1-4F92-B3E1-20C4A19ECB52}" dt="2024-03-21T11:11:20.315" v="1463" actId="22"/>
          <ac:spMkLst>
            <pc:docMk/>
            <pc:sldMk cId="324607504" sldId="344"/>
            <ac:spMk id="3" creationId="{FDC364A6-24FB-90B7-2675-FA9D0E786644}"/>
          </ac:spMkLst>
        </pc:spChg>
        <pc:picChg chg="add mod ord">
          <ac:chgData name="Luiz Renault" userId="1a95f189789c7ab9" providerId="LiveId" clId="{DF1FE20D-B0E1-4F92-B3E1-20C4A19ECB52}" dt="2024-03-21T11:11:20.315" v="1463" actId="22"/>
          <ac:picMkLst>
            <pc:docMk/>
            <pc:sldMk cId="324607504" sldId="344"/>
            <ac:picMk id="5" creationId="{620A427F-4CCC-6365-9DC2-045A8A1B5F57}"/>
          </ac:picMkLst>
        </pc:picChg>
      </pc:sldChg>
      <pc:sldChg chg="addSp delSp modSp new del mod ord">
        <pc:chgData name="Luiz Renault" userId="1a95f189789c7ab9" providerId="LiveId" clId="{DF1FE20D-B0E1-4F92-B3E1-20C4A19ECB52}" dt="2024-03-21T23:48:48.160" v="8217" actId="47"/>
        <pc:sldMkLst>
          <pc:docMk/>
          <pc:sldMk cId="1764356484" sldId="345"/>
        </pc:sldMkLst>
        <pc:spChg chg="del">
          <ac:chgData name="Luiz Renault" userId="1a95f189789c7ab9" providerId="LiveId" clId="{DF1FE20D-B0E1-4F92-B3E1-20C4A19ECB52}" dt="2024-03-21T11:15:25.513" v="1522" actId="22"/>
          <ac:spMkLst>
            <pc:docMk/>
            <pc:sldMk cId="1764356484" sldId="345"/>
            <ac:spMk id="3" creationId="{B740D192-6F9F-39BA-BC42-8C24A89D722E}"/>
          </ac:spMkLst>
        </pc:spChg>
        <pc:picChg chg="add mod ord">
          <ac:chgData name="Luiz Renault" userId="1a95f189789c7ab9" providerId="LiveId" clId="{DF1FE20D-B0E1-4F92-B3E1-20C4A19ECB52}" dt="2024-03-21T11:15:25.513" v="1522" actId="22"/>
          <ac:picMkLst>
            <pc:docMk/>
            <pc:sldMk cId="1764356484" sldId="345"/>
            <ac:picMk id="5" creationId="{CB407CBF-8C57-6563-ED88-E1FB9360F02E}"/>
          </ac:picMkLst>
        </pc:picChg>
      </pc:sldChg>
      <pc:sldChg chg="addSp delSp modSp new del mod">
        <pc:chgData name="Luiz Renault" userId="1a95f189789c7ab9" providerId="LiveId" clId="{DF1FE20D-B0E1-4F92-B3E1-20C4A19ECB52}" dt="2024-03-22T00:27:41.286" v="9289" actId="47"/>
        <pc:sldMkLst>
          <pc:docMk/>
          <pc:sldMk cId="4268900248" sldId="346"/>
        </pc:sldMkLst>
        <pc:spChg chg="del">
          <ac:chgData name="Luiz Renault" userId="1a95f189789c7ab9" providerId="LiveId" clId="{DF1FE20D-B0E1-4F92-B3E1-20C4A19ECB52}" dt="2024-03-21T11:16:20.210" v="1524" actId="22"/>
          <ac:spMkLst>
            <pc:docMk/>
            <pc:sldMk cId="4268900248" sldId="346"/>
            <ac:spMk id="3" creationId="{0339351B-D32E-EBF6-182C-C9A31E6094D1}"/>
          </ac:spMkLst>
        </pc:spChg>
        <pc:picChg chg="add mod ord">
          <ac:chgData name="Luiz Renault" userId="1a95f189789c7ab9" providerId="LiveId" clId="{DF1FE20D-B0E1-4F92-B3E1-20C4A19ECB52}" dt="2024-03-21T11:16:20.210" v="1524" actId="22"/>
          <ac:picMkLst>
            <pc:docMk/>
            <pc:sldMk cId="4268900248" sldId="346"/>
            <ac:picMk id="5" creationId="{2258F777-5C29-0821-F511-2BAE648F13A2}"/>
          </ac:picMkLst>
        </pc:picChg>
      </pc:sldChg>
      <pc:sldChg chg="addSp delSp modSp new del mod">
        <pc:chgData name="Luiz Renault" userId="1a95f189789c7ab9" providerId="LiveId" clId="{DF1FE20D-B0E1-4F92-B3E1-20C4A19ECB52}" dt="2024-03-22T00:27:51.068" v="9290" actId="47"/>
        <pc:sldMkLst>
          <pc:docMk/>
          <pc:sldMk cId="148879106" sldId="347"/>
        </pc:sldMkLst>
        <pc:spChg chg="del">
          <ac:chgData name="Luiz Renault" userId="1a95f189789c7ab9" providerId="LiveId" clId="{DF1FE20D-B0E1-4F92-B3E1-20C4A19ECB52}" dt="2024-03-21T11:31:28.653" v="2186" actId="22"/>
          <ac:spMkLst>
            <pc:docMk/>
            <pc:sldMk cId="148879106" sldId="347"/>
            <ac:spMk id="3" creationId="{402D0644-B446-DB60-3DE4-C7534B4E9AD1}"/>
          </ac:spMkLst>
        </pc:spChg>
        <pc:picChg chg="add mod ord">
          <ac:chgData name="Luiz Renault" userId="1a95f189789c7ab9" providerId="LiveId" clId="{DF1FE20D-B0E1-4F92-B3E1-20C4A19ECB52}" dt="2024-03-21T11:31:28.653" v="2186" actId="22"/>
          <ac:picMkLst>
            <pc:docMk/>
            <pc:sldMk cId="148879106" sldId="347"/>
            <ac:picMk id="5" creationId="{928811D1-C203-A0EA-78AD-04CAB1E06592}"/>
          </ac:picMkLst>
        </pc:picChg>
      </pc:sldChg>
      <pc:sldChg chg="addSp delSp modSp add mod">
        <pc:chgData name="Luiz Renault" userId="1a95f189789c7ab9" providerId="LiveId" clId="{DF1FE20D-B0E1-4F92-B3E1-20C4A19ECB52}" dt="2024-03-21T22:43:58.396" v="6567" actId="20577"/>
        <pc:sldMkLst>
          <pc:docMk/>
          <pc:sldMk cId="224681624" sldId="348"/>
        </pc:sldMkLst>
        <pc:spChg chg="mod">
          <ac:chgData name="Luiz Renault" userId="1a95f189789c7ab9" providerId="LiveId" clId="{DF1FE20D-B0E1-4F92-B3E1-20C4A19ECB52}" dt="2024-03-21T14:59:14.138" v="3234"/>
          <ac:spMkLst>
            <pc:docMk/>
            <pc:sldMk cId="224681624" sldId="348"/>
            <ac:spMk id="2" creationId="{7F5FF925-67DE-CC62-E869-C6E3C1D771E6}"/>
          </ac:spMkLst>
        </pc:spChg>
        <pc:spChg chg="add mod">
          <ac:chgData name="Luiz Renault" userId="1a95f189789c7ab9" providerId="LiveId" clId="{DF1FE20D-B0E1-4F92-B3E1-20C4A19ECB52}" dt="2024-03-21T22:43:58.396" v="6567" actId="20577"/>
          <ac:spMkLst>
            <pc:docMk/>
            <pc:sldMk cId="224681624" sldId="348"/>
            <ac:spMk id="4" creationId="{E7D96D99-F849-5A36-0C06-408BD322646D}"/>
          </ac:spMkLst>
        </pc:spChg>
        <pc:spChg chg="add mod">
          <ac:chgData name="Luiz Renault" userId="1a95f189789c7ab9" providerId="LiveId" clId="{DF1FE20D-B0E1-4F92-B3E1-20C4A19ECB52}" dt="2024-03-21T15:08:42.172" v="3312" actId="1076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DF1FE20D-B0E1-4F92-B3E1-20C4A19ECB52}" dt="2024-03-21T15:08:56.755" v="3317" actId="1076"/>
          <ac:spMkLst>
            <pc:docMk/>
            <pc:sldMk cId="224681624" sldId="348"/>
            <ac:spMk id="9" creationId="{D2DDC9ED-1A64-2AB0-FA82-BBD41F6933BB}"/>
          </ac:spMkLst>
        </pc:spChg>
        <pc:picChg chg="del mod">
          <ac:chgData name="Luiz Renault" userId="1a95f189789c7ab9" providerId="LiveId" clId="{DF1FE20D-B0E1-4F92-B3E1-20C4A19ECB52}" dt="2024-03-21T15:04:34.606" v="3236" actId="478"/>
          <ac:picMkLst>
            <pc:docMk/>
            <pc:sldMk cId="224681624" sldId="348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5:04:43.787" v="3239" actId="1076"/>
          <ac:picMkLst>
            <pc:docMk/>
            <pc:sldMk cId="224681624" sldId="348"/>
            <ac:picMk id="7" creationId="{7D094BD6-5C78-DE57-0201-15E13CA071FA}"/>
          </ac:picMkLst>
        </pc:picChg>
      </pc:sldChg>
      <pc:sldChg chg="addSp delSp modSp add mod">
        <pc:chgData name="Luiz Renault" userId="1a95f189789c7ab9" providerId="LiveId" clId="{DF1FE20D-B0E1-4F92-B3E1-20C4A19ECB52}" dt="2024-03-21T14:55:08.623" v="3232" actId="20577"/>
        <pc:sldMkLst>
          <pc:docMk/>
          <pc:sldMk cId="1859757275" sldId="349"/>
        </pc:sldMkLst>
        <pc:spChg chg="add mod">
          <ac:chgData name="Luiz Renault" userId="1a95f189789c7ab9" providerId="LiveId" clId="{DF1FE20D-B0E1-4F92-B3E1-20C4A19ECB52}" dt="2024-03-21T14:44:35.323" v="2962" actId="20577"/>
          <ac:spMkLst>
            <pc:docMk/>
            <pc:sldMk cId="1859757275" sldId="349"/>
            <ac:spMk id="3" creationId="{923C5E66-F4E9-63C2-C427-4059210031D7}"/>
          </ac:spMkLst>
        </pc:spChg>
        <pc:spChg chg="add mod">
          <ac:chgData name="Luiz Renault" userId="1a95f189789c7ab9" providerId="LiveId" clId="{DF1FE20D-B0E1-4F92-B3E1-20C4A19ECB52}" dt="2024-03-21T14:55:08.623" v="3232" actId="20577"/>
          <ac:spMkLst>
            <pc:docMk/>
            <pc:sldMk cId="1859757275" sldId="349"/>
            <ac:spMk id="5" creationId="{F7AEFECF-01DF-30A7-BB2F-84DE589FDFFB}"/>
          </ac:spMkLst>
        </pc:spChg>
        <pc:spChg chg="del">
          <ac:chgData name="Luiz Renault" userId="1a95f189789c7ab9" providerId="LiveId" clId="{DF1FE20D-B0E1-4F92-B3E1-20C4A19ECB52}" dt="2024-03-21T14:42:19.560" v="2634" actId="478"/>
          <ac:spMkLst>
            <pc:docMk/>
            <pc:sldMk cId="1859757275" sldId="349"/>
            <ac:spMk id="8" creationId="{E5D0AA0F-0B7D-04BF-5DB9-AA6B3ED9B540}"/>
          </ac:spMkLst>
        </pc:spChg>
        <pc:picChg chg="add mod">
          <ac:chgData name="Luiz Renault" userId="1a95f189789c7ab9" providerId="LiveId" clId="{DF1FE20D-B0E1-4F92-B3E1-20C4A19ECB52}" dt="2024-03-21T14:45:02.715" v="2967" actId="1076"/>
          <ac:picMkLst>
            <pc:docMk/>
            <pc:sldMk cId="1859757275" sldId="349"/>
            <ac:picMk id="4" creationId="{08625C48-F6C0-9715-4066-6AACBE5D6224}"/>
          </ac:picMkLst>
        </pc:picChg>
        <pc:picChg chg="del">
          <ac:chgData name="Luiz Renault" userId="1a95f189789c7ab9" providerId="LiveId" clId="{DF1FE20D-B0E1-4F92-B3E1-20C4A19ECB52}" dt="2024-03-21T14:42:17.050" v="2633" actId="478"/>
          <ac:picMkLst>
            <pc:docMk/>
            <pc:sldMk cId="1859757275" sldId="349"/>
            <ac:picMk id="2050" creationId="{489664F0-3399-9F77-7D73-09CA6C6ADC18}"/>
          </ac:picMkLst>
        </pc:picChg>
      </pc:sldChg>
      <pc:sldChg chg="addSp modSp new mod">
        <pc:chgData name="Luiz Renault" userId="1a95f189789c7ab9" providerId="LiveId" clId="{DF1FE20D-B0E1-4F92-B3E1-20C4A19ECB52}" dt="2024-03-21T15:26:19.922" v="3762" actId="113"/>
        <pc:sldMkLst>
          <pc:docMk/>
          <pc:sldMk cId="3495305550" sldId="350"/>
        </pc:sldMkLst>
        <pc:spChg chg="mod">
          <ac:chgData name="Luiz Renault" userId="1a95f189789c7ab9" providerId="LiveId" clId="{DF1FE20D-B0E1-4F92-B3E1-20C4A19ECB52}" dt="2024-03-21T15:16:57.525" v="3723" actId="27636"/>
          <ac:spMkLst>
            <pc:docMk/>
            <pc:sldMk cId="3495305550" sldId="350"/>
            <ac:spMk id="2" creationId="{99599C06-F507-52DA-7233-8E2637286A8D}"/>
          </ac:spMkLst>
        </pc:spChg>
        <pc:spChg chg="mod">
          <ac:chgData name="Luiz Renault" userId="1a95f189789c7ab9" providerId="LiveId" clId="{DF1FE20D-B0E1-4F92-B3E1-20C4A19ECB52}" dt="2024-03-21T15:26:19.922" v="3762" actId="113"/>
          <ac:spMkLst>
            <pc:docMk/>
            <pc:sldMk cId="3495305550" sldId="350"/>
            <ac:spMk id="3" creationId="{E584858F-3F09-B09B-A90D-49D3B812967F}"/>
          </ac:spMkLst>
        </pc:spChg>
        <pc:picChg chg="add mod">
          <ac:chgData name="Luiz Renault" userId="1a95f189789c7ab9" providerId="LiveId" clId="{DF1FE20D-B0E1-4F92-B3E1-20C4A19ECB52}" dt="2024-03-21T15:18:46.229" v="3729" actId="1076"/>
          <ac:picMkLst>
            <pc:docMk/>
            <pc:sldMk cId="3495305550" sldId="350"/>
            <ac:picMk id="5" creationId="{6A468539-B990-2E10-702A-6B9394DA6462}"/>
          </ac:picMkLst>
        </pc:picChg>
      </pc:sldChg>
      <pc:sldChg chg="addSp modSp new mod">
        <pc:chgData name="Luiz Renault" userId="1a95f189789c7ab9" providerId="LiveId" clId="{DF1FE20D-B0E1-4F92-B3E1-20C4A19ECB52}" dt="2024-03-21T21:48:01.366" v="4823" actId="14100"/>
        <pc:sldMkLst>
          <pc:docMk/>
          <pc:sldMk cId="4169185866" sldId="351"/>
        </pc:sldMkLst>
        <pc:spChg chg="mod">
          <ac:chgData name="Luiz Renault" userId="1a95f189789c7ab9" providerId="LiveId" clId="{DF1FE20D-B0E1-4F92-B3E1-20C4A19ECB52}" dt="2024-03-21T20:54:56.591" v="4393" actId="20577"/>
          <ac:spMkLst>
            <pc:docMk/>
            <pc:sldMk cId="4169185866" sldId="351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1:47:49.848" v="4821" actId="113"/>
          <ac:spMkLst>
            <pc:docMk/>
            <pc:sldMk cId="4169185866" sldId="351"/>
            <ac:spMk id="3" creationId="{4C156BAF-1E19-5EA0-4267-7B5C1A2EAFA3}"/>
          </ac:spMkLst>
        </pc:spChg>
        <pc:picChg chg="add mod">
          <ac:chgData name="Luiz Renault" userId="1a95f189789c7ab9" providerId="LiveId" clId="{DF1FE20D-B0E1-4F92-B3E1-20C4A19ECB52}" dt="2024-03-21T21:47:36.528" v="4819" actId="1076"/>
          <ac:picMkLst>
            <pc:docMk/>
            <pc:sldMk cId="4169185866" sldId="351"/>
            <ac:picMk id="5" creationId="{1DA5DC31-8D04-16AE-3292-259E219C7AE1}"/>
          </ac:picMkLst>
        </pc:picChg>
        <pc:picChg chg="add mod ord">
          <ac:chgData name="Luiz Renault" userId="1a95f189789c7ab9" providerId="LiveId" clId="{DF1FE20D-B0E1-4F92-B3E1-20C4A19ECB52}" dt="2024-03-21T21:32:04.334" v="4513" actId="1076"/>
          <ac:picMkLst>
            <pc:docMk/>
            <pc:sldMk cId="4169185866" sldId="351"/>
            <ac:picMk id="7" creationId="{3142059C-95D7-0699-0184-C4E44D11FCA8}"/>
          </ac:picMkLst>
        </pc:picChg>
        <pc:picChg chg="add mod">
          <ac:chgData name="Luiz Renault" userId="1a95f189789c7ab9" providerId="LiveId" clId="{DF1FE20D-B0E1-4F92-B3E1-20C4A19ECB52}" dt="2024-03-21T21:32:09.283" v="4514" actId="1076"/>
          <ac:picMkLst>
            <pc:docMk/>
            <pc:sldMk cId="4169185866" sldId="351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32:11.040" v="4515" actId="1076"/>
          <ac:picMkLst>
            <pc:docMk/>
            <pc:sldMk cId="4169185866" sldId="351"/>
            <ac:picMk id="11" creationId="{40314FF7-1FBD-F5A4-18B5-E91965332987}"/>
          </ac:picMkLst>
        </pc:picChg>
        <pc:cxnChg chg="add mod">
          <ac:chgData name="Luiz Renault" userId="1a95f189789c7ab9" providerId="LiveId" clId="{DF1FE20D-B0E1-4F92-B3E1-20C4A19ECB52}" dt="2024-03-21T21:48:01.366" v="4823" actId="14100"/>
          <ac:cxnSpMkLst>
            <pc:docMk/>
            <pc:sldMk cId="4169185866" sldId="351"/>
            <ac:cxnSpMk id="13" creationId="{D8929518-42BA-154D-D93B-1438E6FB0BF1}"/>
          </ac:cxnSpMkLst>
        </pc:cxnChg>
        <pc:cxnChg chg="add mod">
          <ac:chgData name="Luiz Renault" userId="1a95f189789c7ab9" providerId="LiveId" clId="{DF1FE20D-B0E1-4F92-B3E1-20C4A19ECB52}" dt="2024-03-21T21:47:58.100" v="4822" actId="14100"/>
          <ac:cxnSpMkLst>
            <pc:docMk/>
            <pc:sldMk cId="4169185866" sldId="351"/>
            <ac:cxnSpMk id="16" creationId="{80B1D633-AA23-E5A0-98A3-9A84BF390A21}"/>
          </ac:cxnSpMkLst>
        </pc:cxnChg>
      </pc:sldChg>
      <pc:sldChg chg="new del">
        <pc:chgData name="Luiz Renault" userId="1a95f189789c7ab9" providerId="LiveId" clId="{DF1FE20D-B0E1-4F92-B3E1-20C4A19ECB52}" dt="2024-03-21T21:33:13.431" v="4661" actId="680"/>
        <pc:sldMkLst>
          <pc:docMk/>
          <pc:sldMk cId="1461149768" sldId="352"/>
        </pc:sldMkLst>
      </pc:sldChg>
      <pc:sldChg chg="addSp delSp modSp add mod">
        <pc:chgData name="Luiz Renault" userId="1a95f189789c7ab9" providerId="LiveId" clId="{DF1FE20D-B0E1-4F92-B3E1-20C4A19ECB52}" dt="2024-03-21T22:01:06.190" v="5325" actId="20577"/>
        <pc:sldMkLst>
          <pc:docMk/>
          <pc:sldMk cId="3804216322" sldId="352"/>
        </pc:sldMkLst>
        <pc:spChg chg="mod">
          <ac:chgData name="Luiz Renault" userId="1a95f189789c7ab9" providerId="LiveId" clId="{DF1FE20D-B0E1-4F92-B3E1-20C4A19ECB52}" dt="2024-03-21T22:01:06.190" v="5325" actId="20577"/>
          <ac:spMkLst>
            <pc:docMk/>
            <pc:sldMk cId="3804216322" sldId="352"/>
            <ac:spMk id="3" creationId="{4C156BAF-1E19-5EA0-4267-7B5C1A2EAFA3}"/>
          </ac:spMkLst>
        </pc:spChg>
        <pc:picChg chg="mod">
          <ac:chgData name="Luiz Renault" userId="1a95f189789c7ab9" providerId="LiveId" clId="{DF1FE20D-B0E1-4F92-B3E1-20C4A19ECB52}" dt="2024-03-21T21:50:25.015" v="4872" actId="1076"/>
          <ac:picMkLst>
            <pc:docMk/>
            <pc:sldMk cId="3804216322" sldId="352"/>
            <ac:picMk id="5" creationId="{1DA5DC31-8D04-16AE-3292-259E219C7AE1}"/>
          </ac:picMkLst>
        </pc:picChg>
        <pc:picChg chg="add mod">
          <ac:chgData name="Luiz Renault" userId="1a95f189789c7ab9" providerId="LiveId" clId="{DF1FE20D-B0E1-4F92-B3E1-20C4A19ECB52}" dt="2024-03-21T21:57:31.374" v="5305" actId="1076"/>
          <ac:picMkLst>
            <pc:docMk/>
            <pc:sldMk cId="3804216322" sldId="352"/>
            <ac:picMk id="6" creationId="{068E885F-AB67-4AD8-DDAA-C2E1FB4E957C}"/>
          </ac:picMkLst>
        </pc:picChg>
        <pc:picChg chg="del">
          <ac:chgData name="Luiz Renault" userId="1a95f189789c7ab9" providerId="LiveId" clId="{DF1FE20D-B0E1-4F92-B3E1-20C4A19ECB52}" dt="2024-03-21T21:48:26.755" v="4826" actId="478"/>
          <ac:picMkLst>
            <pc:docMk/>
            <pc:sldMk cId="3804216322" sldId="352"/>
            <ac:picMk id="7" creationId="{3142059C-95D7-0699-0184-C4E44D11FCA8}"/>
          </ac:picMkLst>
        </pc:picChg>
        <pc:picChg chg="del">
          <ac:chgData name="Luiz Renault" userId="1a95f189789c7ab9" providerId="LiveId" clId="{DF1FE20D-B0E1-4F92-B3E1-20C4A19ECB52}" dt="2024-03-21T21:48:27.562" v="4827" actId="478"/>
          <ac:picMkLst>
            <pc:docMk/>
            <pc:sldMk cId="3804216322" sldId="352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58:32.502" v="5313" actId="1076"/>
          <ac:picMkLst>
            <pc:docMk/>
            <pc:sldMk cId="3804216322" sldId="352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1:48:47.629" v="4864" actId="478"/>
          <ac:picMkLst>
            <pc:docMk/>
            <pc:sldMk cId="3804216322" sldId="352"/>
            <ac:picMk id="11" creationId="{40314FF7-1FBD-F5A4-18B5-E91965332987}"/>
          </ac:picMkLst>
        </pc:picChg>
        <pc:picChg chg="add mod">
          <ac:chgData name="Luiz Renault" userId="1a95f189789c7ab9" providerId="LiveId" clId="{DF1FE20D-B0E1-4F92-B3E1-20C4A19ECB52}" dt="2024-03-21T21:58:30.143" v="5312" actId="14100"/>
          <ac:picMkLst>
            <pc:docMk/>
            <pc:sldMk cId="3804216322" sldId="352"/>
            <ac:picMk id="14" creationId="{38956E6E-D9AE-D074-EFA7-4D3D8445A2A2}"/>
          </ac:picMkLst>
        </pc:picChg>
        <pc:cxnChg chg="del">
          <ac:chgData name="Luiz Renault" userId="1a95f189789c7ab9" providerId="LiveId" clId="{DF1FE20D-B0E1-4F92-B3E1-20C4A19ECB52}" dt="2024-03-21T21:48:49.858" v="4865" actId="478"/>
          <ac:cxnSpMkLst>
            <pc:docMk/>
            <pc:sldMk cId="3804216322" sldId="352"/>
            <ac:cxnSpMk id="13" creationId="{D8929518-42BA-154D-D93B-1438E6FB0BF1}"/>
          </ac:cxnSpMkLst>
        </pc:cxnChg>
        <pc:cxnChg chg="del">
          <ac:chgData name="Luiz Renault" userId="1a95f189789c7ab9" providerId="LiveId" clId="{DF1FE20D-B0E1-4F92-B3E1-20C4A19ECB52}" dt="2024-03-21T21:48:50.522" v="4866" actId="478"/>
          <ac:cxnSpMkLst>
            <pc:docMk/>
            <pc:sldMk cId="3804216322" sldId="352"/>
            <ac:cxnSpMk id="16" creationId="{80B1D633-AA23-E5A0-98A3-9A84BF390A21}"/>
          </ac:cxnSpMkLst>
        </pc:cxnChg>
      </pc:sldChg>
      <pc:sldChg chg="addSp delSp modSp add mod">
        <pc:chgData name="Luiz Renault" userId="1a95f189789c7ab9" providerId="LiveId" clId="{DF1FE20D-B0E1-4F92-B3E1-20C4A19ECB52}" dt="2024-03-21T22:23:37.739" v="5701" actId="20577"/>
        <pc:sldMkLst>
          <pc:docMk/>
          <pc:sldMk cId="2049492966" sldId="353"/>
        </pc:sldMkLst>
        <pc:spChg chg="mod">
          <ac:chgData name="Luiz Renault" userId="1a95f189789c7ab9" providerId="LiveId" clId="{DF1FE20D-B0E1-4F92-B3E1-20C4A19ECB52}" dt="2024-03-21T22:23:37.739" v="5701" actId="20577"/>
          <ac:spMkLst>
            <pc:docMk/>
            <pc:sldMk cId="2049492966" sldId="353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3:26.927" v="5693" actId="20577"/>
          <ac:spMkLst>
            <pc:docMk/>
            <pc:sldMk cId="2049492966" sldId="353"/>
            <ac:spMk id="3" creationId="{4C156BAF-1E19-5EA0-4267-7B5C1A2EAFA3}"/>
          </ac:spMkLst>
        </pc:spChg>
        <pc:picChg chg="del">
          <ac:chgData name="Luiz Renault" userId="1a95f189789c7ab9" providerId="LiveId" clId="{DF1FE20D-B0E1-4F92-B3E1-20C4A19ECB52}" dt="2024-03-21T22:02:47.623" v="5341" actId="478"/>
          <ac:picMkLst>
            <pc:docMk/>
            <pc:sldMk cId="2049492966" sldId="353"/>
            <ac:picMk id="5" creationId="{1DA5DC31-8D04-16AE-3292-259E219C7AE1}"/>
          </ac:picMkLst>
        </pc:picChg>
        <pc:picChg chg="del">
          <ac:chgData name="Luiz Renault" userId="1a95f189789c7ab9" providerId="LiveId" clId="{DF1FE20D-B0E1-4F92-B3E1-20C4A19ECB52}" dt="2024-03-21T22:06:45.417" v="5343" actId="478"/>
          <ac:picMkLst>
            <pc:docMk/>
            <pc:sldMk cId="2049492966" sldId="353"/>
            <ac:picMk id="6" creationId="{068E885F-AB67-4AD8-DDAA-C2E1FB4E957C}"/>
          </ac:picMkLst>
        </pc:picChg>
        <pc:picChg chg="add mod ord">
          <ac:chgData name="Luiz Renault" userId="1a95f189789c7ab9" providerId="LiveId" clId="{DF1FE20D-B0E1-4F92-B3E1-20C4A19ECB52}" dt="2024-03-21T22:07:29.557" v="5457" actId="167"/>
          <ac:picMkLst>
            <pc:docMk/>
            <pc:sldMk cId="2049492966" sldId="353"/>
            <ac:picMk id="7" creationId="{195BE867-F622-2CC9-24F2-EAB898F2D542}"/>
          </ac:picMkLst>
        </pc:picChg>
        <pc:picChg chg="del">
          <ac:chgData name="Luiz Renault" userId="1a95f189789c7ab9" providerId="LiveId" clId="{DF1FE20D-B0E1-4F92-B3E1-20C4A19ECB52}" dt="2024-03-21T22:06:46.733" v="5344" actId="478"/>
          <ac:picMkLst>
            <pc:docMk/>
            <pc:sldMk cId="2049492966" sldId="353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2:06:47.285" v="5345" actId="478"/>
          <ac:picMkLst>
            <pc:docMk/>
            <pc:sldMk cId="2049492966" sldId="353"/>
            <ac:picMk id="14" creationId="{38956E6E-D9AE-D074-EFA7-4D3D8445A2A2}"/>
          </ac:picMkLst>
        </pc:picChg>
      </pc:sldChg>
      <pc:sldChg chg="addSp delSp modSp add mod">
        <pc:chgData name="Luiz Renault" userId="1a95f189789c7ab9" providerId="LiveId" clId="{DF1FE20D-B0E1-4F92-B3E1-20C4A19ECB52}" dt="2024-04-12T09:26:21.254" v="12039" actId="20577"/>
        <pc:sldMkLst>
          <pc:docMk/>
          <pc:sldMk cId="533338963" sldId="354"/>
        </pc:sldMkLst>
        <pc:spChg chg="mod">
          <ac:chgData name="Luiz Renault" userId="1a95f189789c7ab9" providerId="LiveId" clId="{DF1FE20D-B0E1-4F92-B3E1-20C4A19ECB52}" dt="2024-03-21T22:23:57.451" v="5716" actId="20577"/>
          <ac:spMkLst>
            <pc:docMk/>
            <pc:sldMk cId="533338963" sldId="354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4-12T09:26:21.254" v="12039" actId="20577"/>
          <ac:spMkLst>
            <pc:docMk/>
            <pc:sldMk cId="533338963" sldId="354"/>
            <ac:spMk id="3" creationId="{4C156BAF-1E19-5EA0-4267-7B5C1A2EAFA3}"/>
          </ac:spMkLst>
        </pc:spChg>
        <pc:spChg chg="add mod">
          <ac:chgData name="Luiz Renault" userId="1a95f189789c7ab9" providerId="LiveId" clId="{DF1FE20D-B0E1-4F92-B3E1-20C4A19ECB52}" dt="2024-03-21T22:34:55.306" v="6242" actId="1076"/>
          <ac:spMkLst>
            <pc:docMk/>
            <pc:sldMk cId="533338963" sldId="354"/>
            <ac:spMk id="9" creationId="{7B918320-FE07-0506-12F6-C95F00AC6A43}"/>
          </ac:spMkLst>
        </pc:spChg>
        <pc:spChg chg="add mod">
          <ac:chgData name="Luiz Renault" userId="1a95f189789c7ab9" providerId="LiveId" clId="{DF1FE20D-B0E1-4F92-B3E1-20C4A19ECB52}" dt="2024-03-21T22:34:35.460" v="6236" actId="14100"/>
          <ac:spMkLst>
            <pc:docMk/>
            <pc:sldMk cId="533338963" sldId="354"/>
            <ac:spMk id="10" creationId="{0C82E7BC-D6D1-2A46-FC40-798A7651D357}"/>
          </ac:spMkLst>
        </pc:spChg>
        <pc:picChg chg="add mod ord">
          <ac:chgData name="Luiz Renault" userId="1a95f189789c7ab9" providerId="LiveId" clId="{DF1FE20D-B0E1-4F92-B3E1-20C4A19ECB52}" dt="2024-03-21T22:34:51.444" v="6241" actId="1076"/>
          <ac:picMkLst>
            <pc:docMk/>
            <pc:sldMk cId="533338963" sldId="354"/>
            <ac:picMk id="5" creationId="{0A0727FC-1725-F6A7-352E-8D96F3FC4278}"/>
          </ac:picMkLst>
        </pc:picChg>
        <pc:picChg chg="del">
          <ac:chgData name="Luiz Renault" userId="1a95f189789c7ab9" providerId="LiveId" clId="{DF1FE20D-B0E1-4F92-B3E1-20C4A19ECB52}" dt="2024-03-21T22:24:08.778" v="5720" actId="478"/>
          <ac:picMkLst>
            <pc:docMk/>
            <pc:sldMk cId="533338963" sldId="354"/>
            <ac:picMk id="7" creationId="{195BE867-F622-2CC9-24F2-EAB898F2D542}"/>
          </ac:picMkLst>
        </pc:picChg>
        <pc:picChg chg="add del mod">
          <ac:chgData name="Luiz Renault" userId="1a95f189789c7ab9" providerId="LiveId" clId="{DF1FE20D-B0E1-4F92-B3E1-20C4A19ECB52}" dt="2024-03-21T22:34:19.829" v="6232" actId="478"/>
          <ac:picMkLst>
            <pc:docMk/>
            <pc:sldMk cId="533338963" sldId="354"/>
            <ac:picMk id="5122" creationId="{6AAFCAE2-4E6A-D3B0-8ADA-A04843AD5728}"/>
          </ac:picMkLst>
        </pc:picChg>
        <pc:cxnChg chg="add mod">
          <ac:chgData name="Luiz Renault" userId="1a95f189789c7ab9" providerId="LiveId" clId="{DF1FE20D-B0E1-4F92-B3E1-20C4A19ECB52}" dt="2024-03-21T22:34:58.875" v="6243" actId="14100"/>
          <ac:cxnSpMkLst>
            <pc:docMk/>
            <pc:sldMk cId="533338963" sldId="354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4-12T09:24:43.923" v="12035" actId="15"/>
        <pc:sldMkLst>
          <pc:docMk/>
          <pc:sldMk cId="2872749757" sldId="355"/>
        </pc:sldMkLst>
        <pc:spChg chg="mod">
          <ac:chgData name="Luiz Renault" userId="1a95f189789c7ab9" providerId="LiveId" clId="{DF1FE20D-B0E1-4F92-B3E1-20C4A19ECB52}" dt="2024-04-12T09:24:43.923" v="12035" actId="15"/>
          <ac:spMkLst>
            <pc:docMk/>
            <pc:sldMk cId="2872749757" sldId="355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0:26.866" v="6096" actId="478"/>
          <ac:spMkLst>
            <pc:docMk/>
            <pc:sldMk cId="2872749757" sldId="355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0:24.683" v="6095" actId="478"/>
          <ac:spMkLst>
            <pc:docMk/>
            <pc:sldMk cId="2872749757" sldId="355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0:22.691" v="6094" actId="478"/>
          <ac:picMkLst>
            <pc:docMk/>
            <pc:sldMk cId="2872749757" sldId="355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2:25.811" v="6498" actId="1076"/>
          <ac:picMkLst>
            <pc:docMk/>
            <pc:sldMk cId="2872749757" sldId="355"/>
            <ac:picMk id="6" creationId="{5C23B32F-0BEA-9ABE-F848-3682BAC14CC7}"/>
          </ac:picMkLst>
        </pc:picChg>
        <pc:picChg chg="add mod">
          <ac:chgData name="Luiz Renault" userId="1a95f189789c7ab9" providerId="LiveId" clId="{DF1FE20D-B0E1-4F92-B3E1-20C4A19ECB52}" dt="2024-03-21T22:42:29.272" v="6499" actId="1076"/>
          <ac:picMkLst>
            <pc:docMk/>
            <pc:sldMk cId="2872749757" sldId="355"/>
            <ac:picMk id="11" creationId="{033F50F3-D4CC-FE35-8642-2B7AA678B133}"/>
          </ac:picMkLst>
        </pc:picChg>
        <pc:picChg chg="del">
          <ac:chgData name="Luiz Renault" userId="1a95f189789c7ab9" providerId="LiveId" clId="{DF1FE20D-B0E1-4F92-B3E1-20C4A19ECB52}" dt="2024-03-21T22:30:29.146" v="6098" actId="478"/>
          <ac:picMkLst>
            <pc:docMk/>
            <pc:sldMk cId="2872749757" sldId="355"/>
            <ac:picMk id="5122" creationId="{6AAFCAE2-4E6A-D3B0-8ADA-A04843AD5728}"/>
          </ac:picMkLst>
        </pc:picChg>
        <pc:picChg chg="add mod">
          <ac:chgData name="Luiz Renault" userId="1a95f189789c7ab9" providerId="LiveId" clId="{DF1FE20D-B0E1-4F92-B3E1-20C4A19ECB52}" dt="2024-03-21T22:42:08.592" v="6495" actId="1076"/>
          <ac:picMkLst>
            <pc:docMk/>
            <pc:sldMk cId="2872749757" sldId="355"/>
            <ac:picMk id="7170" creationId="{33598714-DF1A-6147-86BE-EBA32D9AC5CE}"/>
          </ac:picMkLst>
        </pc:picChg>
        <pc:cxnChg chg="del">
          <ac:chgData name="Luiz Renault" userId="1a95f189789c7ab9" providerId="LiveId" clId="{DF1FE20D-B0E1-4F92-B3E1-20C4A19ECB52}" dt="2024-03-21T22:30:28.105" v="6097" actId="478"/>
          <ac:cxnSpMkLst>
            <pc:docMk/>
            <pc:sldMk cId="2872749757" sldId="355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7:45.129" v="6592" actId="20577"/>
        <pc:sldMkLst>
          <pc:docMk/>
          <pc:sldMk cId="559481691" sldId="356"/>
        </pc:sldMkLst>
        <pc:spChg chg="mod">
          <ac:chgData name="Luiz Renault" userId="1a95f189789c7ab9" providerId="LiveId" clId="{DF1FE20D-B0E1-4F92-B3E1-20C4A19ECB52}" dt="2024-03-21T22:47:45.129" v="6592" actId="20577"/>
          <ac:spMkLst>
            <pc:docMk/>
            <pc:sldMk cId="559481691" sldId="356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6:54.425" v="6403" actId="478"/>
          <ac:spMkLst>
            <pc:docMk/>
            <pc:sldMk cId="559481691" sldId="356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6:51.760" v="6401" actId="478"/>
          <ac:spMkLst>
            <pc:docMk/>
            <pc:sldMk cId="559481691" sldId="356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6:48.584" v="6400" actId="478"/>
          <ac:picMkLst>
            <pc:docMk/>
            <pc:sldMk cId="559481691" sldId="356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7:38.927" v="6571" actId="1076"/>
          <ac:picMkLst>
            <pc:docMk/>
            <pc:sldMk cId="559481691" sldId="356"/>
            <ac:picMk id="6" creationId="{104647C4-F2FD-2B1A-12F3-5ABB496C81ED}"/>
          </ac:picMkLst>
        </pc:picChg>
        <pc:cxnChg chg="del">
          <ac:chgData name="Luiz Renault" userId="1a95f189789c7ab9" providerId="LiveId" clId="{DF1FE20D-B0E1-4F92-B3E1-20C4A19ECB52}" dt="2024-03-21T22:36:52.784" v="6402" actId="478"/>
          <ac:cxnSpMkLst>
            <pc:docMk/>
            <pc:sldMk cId="559481691" sldId="356"/>
            <ac:cxnSpMk id="8" creationId="{9385AA76-CB25-781F-7707-0C21EA81E878}"/>
          </ac:cxnSpMkLst>
        </pc:cxnChg>
      </pc:sldChg>
      <pc:sldChg chg="new del">
        <pc:chgData name="Luiz Renault" userId="1a95f189789c7ab9" providerId="LiveId" clId="{DF1FE20D-B0E1-4F92-B3E1-20C4A19ECB52}" dt="2024-03-21T22:58:29.618" v="7007" actId="47"/>
        <pc:sldMkLst>
          <pc:docMk/>
          <pc:sldMk cId="89479536" sldId="357"/>
        </pc:sldMkLst>
      </pc:sldChg>
      <pc:sldChg chg="addSp delSp modSp add mod">
        <pc:chgData name="Luiz Renault" userId="1a95f189789c7ab9" providerId="LiveId" clId="{DF1FE20D-B0E1-4F92-B3E1-20C4A19ECB52}" dt="2024-03-21T23:27:28.837" v="7831" actId="20577"/>
        <pc:sldMkLst>
          <pc:docMk/>
          <pc:sldMk cId="1249664059" sldId="357"/>
        </pc:sldMkLst>
        <pc:spChg chg="mod">
          <ac:chgData name="Luiz Renault" userId="1a95f189789c7ab9" providerId="LiveId" clId="{DF1FE20D-B0E1-4F92-B3E1-20C4A19ECB52}" dt="2024-03-21T23:17:49.996" v="7365" actId="20577"/>
          <ac:spMkLst>
            <pc:docMk/>
            <pc:sldMk cId="1249664059" sldId="357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6" creationId="{C9751684-5648-E165-B0FC-678F9B475416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0" creationId="{7E3937AF-19CE-A6A4-4BA3-6862C942A1D1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1" creationId="{EE345D56-EDD4-F006-43D2-E63067231104}"/>
          </ac:spMkLst>
        </pc:spChg>
        <pc:spChg chg="mod">
          <ac:chgData name="Luiz Renault" userId="1a95f189789c7ab9" providerId="LiveId" clId="{DF1FE20D-B0E1-4F92-B3E1-20C4A19ECB52}" dt="2024-03-21T23:27:28.837" v="7831" actId="20577"/>
          <ac:spMkLst>
            <pc:docMk/>
            <pc:sldMk cId="1249664059" sldId="357"/>
            <ac:spMk id="12" creationId="{6AEADB89-D84D-14E2-409E-F321B2E63E90}"/>
          </ac:spMkLst>
        </pc:spChg>
        <pc:grpChg chg="add del mod">
          <ac:chgData name="Luiz Renault" userId="1a95f189789c7ab9" providerId="LiveId" clId="{DF1FE20D-B0E1-4F92-B3E1-20C4A19ECB52}" dt="2024-03-21T23:19:38.140" v="7441" actId="478"/>
          <ac:grpSpMkLst>
            <pc:docMk/>
            <pc:sldMk cId="1249664059" sldId="357"/>
            <ac:grpSpMk id="3" creationId="{12F0B8D2-1B9E-BA4F-A39E-909C5938A707}"/>
          </ac:grpSpMkLst>
        </pc:grpChg>
        <pc:grpChg chg="mod">
          <ac:chgData name="Luiz Renault" userId="1a95f189789c7ab9" providerId="LiveId" clId="{DF1FE20D-B0E1-4F92-B3E1-20C4A19ECB52}" dt="2024-03-21T23:19:36.173" v="7439" actId="1076"/>
          <ac:grpSpMkLst>
            <pc:docMk/>
            <pc:sldMk cId="1249664059" sldId="357"/>
            <ac:grpSpMk id="4" creationId="{F862C99D-16FE-4D39-4FB4-3D931893F610}"/>
          </ac:grpSpMkLst>
        </pc:grpChg>
        <pc:grpChg chg="del">
          <ac:chgData name="Luiz Renault" userId="1a95f189789c7ab9" providerId="LiveId" clId="{DF1FE20D-B0E1-4F92-B3E1-20C4A19ECB52}" dt="2024-03-21T23:18:21.969" v="7423" actId="478"/>
          <ac:grpSpMkLst>
            <pc:docMk/>
            <pc:sldMk cId="1249664059" sldId="357"/>
            <ac:grpSpMk id="13" creationId="{B5257516-4AB1-811E-EDBF-2D1EB591AB48}"/>
          </ac:grpSpMkLst>
        </pc:grpChg>
        <pc:picChg chg="mod">
          <ac:chgData name="Luiz Renault" userId="1a95f189789c7ab9" providerId="LiveId" clId="{DF1FE20D-B0E1-4F92-B3E1-20C4A19ECB52}" dt="2024-03-21T23:19:36.173" v="7439" actId="1076"/>
          <ac:picMkLst>
            <pc:docMk/>
            <pc:sldMk cId="1249664059" sldId="357"/>
            <ac:picMk id="7" creationId="{A0DF70E7-E500-4C0A-E9EF-FC955E7C5CC2}"/>
          </ac:picMkLst>
        </pc:picChg>
        <pc:picChg chg="add mod">
          <ac:chgData name="Luiz Renault" userId="1a95f189789c7ab9" providerId="LiveId" clId="{DF1FE20D-B0E1-4F92-B3E1-20C4A19ECB52}" dt="2024-03-21T23:20:01.640" v="7446" actId="1076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5" creationId="{3910B762-7C51-2456-7566-768BF3B541FF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7" creationId="{03A51DCA-D129-4AFD-0ECE-E1C322EBDD54}"/>
          </ac:picMkLst>
        </pc:pic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5" creationId="{2A19D19A-447E-F048-7840-B9107BEFFB44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8" creationId="{B15C9273-6AB8-150E-90BF-57F966A8692B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9" creationId="{586D517C-3E84-4300-C59B-115DEADC92FC}"/>
          </ac:cxnSpMkLst>
        </pc:cxnChg>
      </pc:sldChg>
      <pc:sldChg chg="addSp delSp modSp add del mod">
        <pc:chgData name="Luiz Renault" userId="1a95f189789c7ab9" providerId="LiveId" clId="{DF1FE20D-B0E1-4F92-B3E1-20C4A19ECB52}" dt="2024-03-21T23:46:54.882" v="8208" actId="47"/>
        <pc:sldMkLst>
          <pc:docMk/>
          <pc:sldMk cId="736280615" sldId="358"/>
        </pc:sldMkLst>
        <pc:spChg chg="add mod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4" creationId="{4E60766D-596A-8D6A-9C1C-77F07818314D}"/>
          </ac:spMkLst>
        </pc:spChg>
        <pc:spChg chg="del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12" creationId="{6AEADB89-D84D-14E2-409E-F321B2E63E90}"/>
          </ac:spMkLst>
        </pc:spChg>
      </pc:sldChg>
      <pc:sldChg chg="addSp delSp modSp add mod">
        <pc:chgData name="Luiz Renault" userId="1a95f189789c7ab9" providerId="LiveId" clId="{DF1FE20D-B0E1-4F92-B3E1-20C4A19ECB52}" dt="2024-03-22T02:36:59.748" v="11845" actId="20577"/>
        <pc:sldMkLst>
          <pc:docMk/>
          <pc:sldMk cId="778515774" sldId="358"/>
        </pc:sldMkLst>
        <pc:spChg chg="mod">
          <ac:chgData name="Luiz Renault" userId="1a95f189789c7ab9" providerId="LiveId" clId="{DF1FE20D-B0E1-4F92-B3E1-20C4A19ECB52}" dt="2024-03-21T23:49:03.729" v="8230" actId="20577"/>
          <ac:spMkLst>
            <pc:docMk/>
            <pc:sldMk cId="778515774" sldId="358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2:36:16.533" v="11733" actId="14100"/>
          <ac:spMkLst>
            <pc:docMk/>
            <pc:sldMk cId="778515774" sldId="358"/>
            <ac:spMk id="9" creationId="{F66D7EB0-9532-4D74-EC4E-EB17CD36B377}"/>
          </ac:spMkLst>
        </pc:spChg>
        <pc:spChg chg="mod">
          <ac:chgData name="Luiz Renault" userId="1a95f189789c7ab9" providerId="LiveId" clId="{DF1FE20D-B0E1-4F92-B3E1-20C4A19ECB52}" dt="2024-03-22T02:36:59.748" v="11845" actId="20577"/>
          <ac:spMkLst>
            <pc:docMk/>
            <pc:sldMk cId="778515774" sldId="358"/>
            <ac:spMk id="12" creationId="{6AEADB89-D84D-14E2-409E-F321B2E63E90}"/>
          </ac:spMkLst>
        </pc:spChg>
        <pc:picChg chg="add mod">
          <ac:chgData name="Luiz Renault" userId="1a95f189789c7ab9" providerId="LiveId" clId="{DF1FE20D-B0E1-4F92-B3E1-20C4A19ECB52}" dt="2024-03-21T23:52:09.868" v="8325" actId="1076"/>
          <ac:picMkLst>
            <pc:docMk/>
            <pc:sldMk cId="778515774" sldId="358"/>
            <ac:picMk id="4" creationId="{59FFF52F-BADB-CCD6-1AD9-05863F74CA0E}"/>
          </ac:picMkLst>
        </pc:picChg>
        <pc:picChg chg="add mod">
          <ac:chgData name="Luiz Renault" userId="1a95f189789c7ab9" providerId="LiveId" clId="{DF1FE20D-B0E1-4F92-B3E1-20C4A19ECB52}" dt="2024-03-21T23:52:39.830" v="8333" actId="1076"/>
          <ac:picMkLst>
            <pc:docMk/>
            <pc:sldMk cId="778515774" sldId="358"/>
            <ac:picMk id="6" creationId="{E1CF075B-B9E2-5C71-A844-44DB760213B8}"/>
          </ac:picMkLst>
        </pc:picChg>
        <pc:picChg chg="add mod">
          <ac:chgData name="Luiz Renault" userId="1a95f189789c7ab9" providerId="LiveId" clId="{DF1FE20D-B0E1-4F92-B3E1-20C4A19ECB52}" dt="2024-03-21T23:52:56.153" v="8336" actId="14100"/>
          <ac:picMkLst>
            <pc:docMk/>
            <pc:sldMk cId="778515774" sldId="358"/>
            <ac:picMk id="8" creationId="{80AC3D3F-FF18-E866-5CEF-55F90A99DA97}"/>
          </ac:picMkLst>
        </pc:picChg>
        <pc:picChg chg="del">
          <ac:chgData name="Luiz Renault" userId="1a95f189789c7ab9" providerId="LiveId" clId="{DF1FE20D-B0E1-4F92-B3E1-20C4A19ECB52}" dt="2024-03-21T23:51:16.199" v="8322" actId="478"/>
          <ac:picMkLst>
            <pc:docMk/>
            <pc:sldMk cId="778515774" sldId="358"/>
            <ac:picMk id="23" creationId="{F8D05C26-C539-3E5C-7402-F24746EE026B}"/>
          </ac:picMkLst>
        </pc:picChg>
        <pc:picChg chg="del">
          <ac:chgData name="Luiz Renault" userId="1a95f189789c7ab9" providerId="LiveId" clId="{DF1FE20D-B0E1-4F92-B3E1-20C4A19ECB52}" dt="2024-03-21T23:52:11.573" v="8326" actId="478"/>
          <ac:picMkLst>
            <pc:docMk/>
            <pc:sldMk cId="778515774" sldId="358"/>
            <ac:picMk id="25" creationId="{3910B762-7C51-2456-7566-768BF3B541FF}"/>
          </ac:picMkLst>
        </pc:picChg>
        <pc:picChg chg="del">
          <ac:chgData name="Luiz Renault" userId="1a95f189789c7ab9" providerId="LiveId" clId="{DF1FE20D-B0E1-4F92-B3E1-20C4A19ECB52}" dt="2024-03-21T23:52:12.342" v="8327" actId="478"/>
          <ac:picMkLst>
            <pc:docMk/>
            <pc:sldMk cId="778515774" sldId="358"/>
            <ac:picMk id="27" creationId="{03A51DCA-D129-4AFD-0ECE-E1C322EBDD54}"/>
          </ac:picMkLst>
        </pc:picChg>
      </pc:sldChg>
      <pc:sldChg chg="addSp delSp modSp add mod">
        <pc:chgData name="Luiz Renault" userId="1a95f189789c7ab9" providerId="LiveId" clId="{DF1FE20D-B0E1-4F92-B3E1-20C4A19ECB52}" dt="2024-03-22T00:05:50.739" v="8757" actId="20577"/>
        <pc:sldMkLst>
          <pc:docMk/>
          <pc:sldMk cId="363025414" sldId="359"/>
        </pc:sldMkLst>
        <pc:spChg chg="mod">
          <ac:chgData name="Luiz Renault" userId="1a95f189789c7ab9" providerId="LiveId" clId="{DF1FE20D-B0E1-4F92-B3E1-20C4A19ECB52}" dt="2024-03-22T00:05:50.739" v="8757" actId="20577"/>
          <ac:spMkLst>
            <pc:docMk/>
            <pc:sldMk cId="363025414" sldId="359"/>
            <ac:spMk id="2" creationId="{083FFF02-0FC8-9F0B-AAB0-565FC99EA70D}"/>
          </ac:spMkLst>
        </pc:spChg>
        <pc:spChg chg="add del mod">
          <ac:chgData name="Luiz Renault" userId="1a95f189789c7ab9" providerId="LiveId" clId="{DF1FE20D-B0E1-4F92-B3E1-20C4A19ECB52}" dt="2024-03-21T23:59:44.739" v="8604" actId="22"/>
          <ac:spMkLst>
            <pc:docMk/>
            <pc:sldMk cId="363025414" sldId="359"/>
            <ac:spMk id="4" creationId="{7F1D9960-2621-7413-D8ED-FE143D108DAB}"/>
          </ac:spMkLst>
        </pc:spChg>
        <pc:spChg chg="mod ord">
          <ac:chgData name="Luiz Renault" userId="1a95f189789c7ab9" providerId="LiveId" clId="{DF1FE20D-B0E1-4F92-B3E1-20C4A19ECB52}" dt="2024-03-21T23:59:54.541" v="8608" actId="1076"/>
          <ac:spMkLst>
            <pc:docMk/>
            <pc:sldMk cId="363025414" sldId="359"/>
            <ac:spMk id="12" creationId="{DD27C522-BA6D-F2A5-2FB1-E7CC4DCDD91F}"/>
          </ac:spMkLst>
        </pc:spChg>
        <pc:spChg chg="mod">
          <ac:chgData name="Luiz Renault" userId="1a95f189789c7ab9" providerId="LiveId" clId="{DF1FE20D-B0E1-4F92-B3E1-20C4A19ECB52}" dt="2024-03-22T00:00:06.732" v="8617" actId="20577"/>
          <ac:spMkLst>
            <pc:docMk/>
            <pc:sldMk cId="363025414" sldId="359"/>
            <ac:spMk id="13" creationId="{0DDF8999-B8A0-6DF3-1035-6F172A09615F}"/>
          </ac:spMkLst>
        </pc:spChg>
        <pc:spChg chg="mod">
          <ac:chgData name="Luiz Renault" userId="1a95f189789c7ab9" providerId="LiveId" clId="{DF1FE20D-B0E1-4F92-B3E1-20C4A19ECB52}" dt="2024-03-22T00:05:17.675" v="8738" actId="1076"/>
          <ac:spMkLst>
            <pc:docMk/>
            <pc:sldMk cId="363025414" sldId="359"/>
            <ac:spMk id="14" creationId="{D1C2566C-1502-521F-36AE-E4E125B40EEA}"/>
          </ac:spMkLst>
        </pc:spChg>
        <pc:picChg chg="add mod ord">
          <ac:chgData name="Luiz Renault" userId="1a95f189789c7ab9" providerId="LiveId" clId="{DF1FE20D-B0E1-4F92-B3E1-20C4A19ECB52}" dt="2024-03-21T23:59:57.432" v="8609" actId="167"/>
          <ac:picMkLst>
            <pc:docMk/>
            <pc:sldMk cId="363025414" sldId="359"/>
            <ac:picMk id="6" creationId="{28C6D1EC-18DB-2323-602E-DAF96665455E}"/>
          </ac:picMkLst>
        </pc:picChg>
        <pc:picChg chg="add mod">
          <ac:chgData name="Luiz Renault" userId="1a95f189789c7ab9" providerId="LiveId" clId="{DF1FE20D-B0E1-4F92-B3E1-20C4A19ECB52}" dt="2024-03-22T00:00:39.170" v="8620" actId="1076"/>
          <ac:picMkLst>
            <pc:docMk/>
            <pc:sldMk cId="363025414" sldId="359"/>
            <ac:picMk id="7" creationId="{7522D477-3E42-5BEB-6222-5B099C379422}"/>
          </ac:picMkLst>
        </pc:picChg>
        <pc:picChg chg="del">
          <ac:chgData name="Luiz Renault" userId="1a95f189789c7ab9" providerId="LiveId" clId="{DF1FE20D-B0E1-4F92-B3E1-20C4A19ECB52}" dt="2024-03-21T23:59:40.491" v="8603" actId="478"/>
          <ac:picMkLst>
            <pc:docMk/>
            <pc:sldMk cId="363025414" sldId="359"/>
            <ac:picMk id="11" creationId="{2E35166F-93A2-8632-CB28-0E8956C5506E}"/>
          </ac:picMkLst>
        </pc:picChg>
        <pc:picChg chg="del">
          <ac:chgData name="Luiz Renault" userId="1a95f189789c7ab9" providerId="LiveId" clId="{DF1FE20D-B0E1-4F92-B3E1-20C4A19ECB52}" dt="2024-03-22T00:00:10.763" v="8618" actId="478"/>
          <ac:picMkLst>
            <pc:docMk/>
            <pc:sldMk cId="363025414" sldId="359"/>
            <ac:picMk id="16" creationId="{13D7C302-6332-DA0E-8B55-5F145074D0C0}"/>
          </ac:picMkLst>
        </pc:picChg>
      </pc:sldChg>
      <pc:sldChg chg="addSp delSp modSp add mod">
        <pc:chgData name="Luiz Renault" userId="1a95f189789c7ab9" providerId="LiveId" clId="{DF1FE20D-B0E1-4F92-B3E1-20C4A19ECB52}" dt="2024-04-12T09:33:38.862" v="12085" actId="27636"/>
        <pc:sldMkLst>
          <pc:docMk/>
          <pc:sldMk cId="246706297" sldId="360"/>
        </pc:sldMkLst>
        <pc:spChg chg="mod">
          <ac:chgData name="Luiz Renault" userId="1a95f189789c7ab9" providerId="LiveId" clId="{DF1FE20D-B0E1-4F92-B3E1-20C4A19ECB52}" dt="2024-03-22T00:17:09.340" v="8951" actId="20577"/>
          <ac:spMkLst>
            <pc:docMk/>
            <pc:sldMk cId="246706297" sldId="360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0:22:36.359" v="9095" actId="1076"/>
          <ac:spMkLst>
            <pc:docMk/>
            <pc:sldMk cId="246706297" sldId="360"/>
            <ac:spMk id="10" creationId="{42FF07C1-42FC-84A1-5B38-0AAF7BE5D277}"/>
          </ac:spMkLst>
        </pc:spChg>
        <pc:spChg chg="mod">
          <ac:chgData name="Luiz Renault" userId="1a95f189789c7ab9" providerId="LiveId" clId="{DF1FE20D-B0E1-4F92-B3E1-20C4A19ECB52}" dt="2024-04-12T09:33:38.862" v="12085" actId="27636"/>
          <ac:spMkLst>
            <pc:docMk/>
            <pc:sldMk cId="246706297" sldId="360"/>
            <ac:spMk id="12" creationId="{6AEADB89-D84D-14E2-409E-F321B2E63E90}"/>
          </ac:spMkLst>
        </pc:spChg>
        <pc:picChg chg="add del mod">
          <ac:chgData name="Luiz Renault" userId="1a95f189789c7ab9" providerId="LiveId" clId="{DF1FE20D-B0E1-4F92-B3E1-20C4A19ECB52}" dt="2024-03-22T00:22:20.829" v="9090" actId="478"/>
          <ac:picMkLst>
            <pc:docMk/>
            <pc:sldMk cId="246706297" sldId="360"/>
            <ac:picMk id="4" creationId="{04C221D6-4032-5F78-E7F4-E5425BC3EA10}"/>
          </ac:picMkLst>
        </pc:picChg>
        <pc:picChg chg="add mod">
          <ac:chgData name="Luiz Renault" userId="1a95f189789c7ab9" providerId="LiveId" clId="{DF1FE20D-B0E1-4F92-B3E1-20C4A19ECB52}" dt="2024-03-22T00:21:12.004" v="9086" actId="14100"/>
          <ac:picMkLst>
            <pc:docMk/>
            <pc:sldMk cId="246706297" sldId="360"/>
            <ac:picMk id="6" creationId="{F81BCBDF-5241-7F8B-6939-444B6204B7C3}"/>
          </ac:picMkLst>
        </pc:picChg>
        <pc:picChg chg="add mod">
          <ac:chgData name="Luiz Renault" userId="1a95f189789c7ab9" providerId="LiveId" clId="{DF1FE20D-B0E1-4F92-B3E1-20C4A19ECB52}" dt="2024-03-22T00:21:22.819" v="9089" actId="14100"/>
          <ac:picMkLst>
            <pc:docMk/>
            <pc:sldMk cId="246706297" sldId="360"/>
            <ac:picMk id="7" creationId="{9C19CDF5-E668-645D-5102-F09EF7861B73}"/>
          </ac:picMkLst>
        </pc:picChg>
        <pc:picChg chg="add mod">
          <ac:chgData name="Luiz Renault" userId="1a95f189789c7ab9" providerId="LiveId" clId="{DF1FE20D-B0E1-4F92-B3E1-20C4A19ECB52}" dt="2024-03-22T00:22:26.214" v="9093" actId="1076"/>
          <ac:picMkLst>
            <pc:docMk/>
            <pc:sldMk cId="246706297" sldId="360"/>
            <ac:picMk id="9" creationId="{C3ABA740-EBCF-AF34-FCB5-1DB09BE14C20}"/>
          </ac:picMkLst>
        </pc:picChg>
        <pc:picChg chg="del">
          <ac:chgData name="Luiz Renault" userId="1a95f189789c7ab9" providerId="LiveId" clId="{DF1FE20D-B0E1-4F92-B3E1-20C4A19ECB52}" dt="2024-03-22T00:20:26.376" v="9079" actId="478"/>
          <ac:picMkLst>
            <pc:docMk/>
            <pc:sldMk cId="246706297" sldId="360"/>
            <ac:picMk id="23" creationId="{F8D05C26-C539-3E5C-7402-F24746EE026B}"/>
          </ac:picMkLst>
        </pc:picChg>
        <pc:picChg chg="mod">
          <ac:chgData name="Luiz Renault" userId="1a95f189789c7ab9" providerId="LiveId" clId="{DF1FE20D-B0E1-4F92-B3E1-20C4A19ECB52}" dt="2024-03-22T00:20:52.005" v="9082" actId="1076"/>
          <ac:picMkLst>
            <pc:docMk/>
            <pc:sldMk cId="246706297" sldId="360"/>
            <ac:picMk id="25" creationId="{3910B762-7C51-2456-7566-768BF3B541FF}"/>
          </ac:picMkLst>
        </pc:picChg>
        <pc:picChg chg="del mod">
          <ac:chgData name="Luiz Renault" userId="1a95f189789c7ab9" providerId="LiveId" clId="{DF1FE20D-B0E1-4F92-B3E1-20C4A19ECB52}" dt="2024-03-22T00:20:54.055" v="9083" actId="478"/>
          <ac:picMkLst>
            <pc:docMk/>
            <pc:sldMk cId="246706297" sldId="360"/>
            <ac:picMk id="27" creationId="{03A51DCA-D129-4AFD-0ECE-E1C322EBDD54}"/>
          </ac:picMkLst>
        </pc:picChg>
      </pc:sldChg>
      <pc:sldChg chg="addSp delSp modSp new mod">
        <pc:chgData name="Luiz Renault" userId="1a95f189789c7ab9" providerId="LiveId" clId="{DF1FE20D-B0E1-4F92-B3E1-20C4A19ECB52}" dt="2024-03-22T02:46:06.760" v="11856" actId="1076"/>
        <pc:sldMkLst>
          <pc:docMk/>
          <pc:sldMk cId="3764707264" sldId="361"/>
        </pc:sldMkLst>
        <pc:spChg chg="mod">
          <ac:chgData name="Luiz Renault" userId="1a95f189789c7ab9" providerId="LiveId" clId="{DF1FE20D-B0E1-4F92-B3E1-20C4A19ECB52}" dt="2024-03-22T00:33:10.738" v="9329" actId="20577"/>
          <ac:spMkLst>
            <pc:docMk/>
            <pc:sldMk cId="3764707264" sldId="361"/>
            <ac:spMk id="2" creationId="{AFDC5FCC-0D56-B0EC-9C28-E6B9A66E4880}"/>
          </ac:spMkLst>
        </pc:spChg>
        <pc:spChg chg="del">
          <ac:chgData name="Luiz Renault" userId="1a95f189789c7ab9" providerId="LiveId" clId="{DF1FE20D-B0E1-4F92-B3E1-20C4A19ECB52}" dt="2024-03-22T00:33:13.363" v="9330" actId="22"/>
          <ac:spMkLst>
            <pc:docMk/>
            <pc:sldMk cId="3764707264" sldId="361"/>
            <ac:spMk id="3" creationId="{A9B0F0A8-B7D3-FA76-A6BC-4B236A0CAA4A}"/>
          </ac:spMkLst>
        </pc:spChg>
        <pc:spChg chg="add mod">
          <ac:chgData name="Luiz Renault" userId="1a95f189789c7ab9" providerId="LiveId" clId="{DF1FE20D-B0E1-4F92-B3E1-20C4A19ECB52}" dt="2024-03-22T02:46:06.760" v="11856" actId="1076"/>
          <ac:spMkLst>
            <pc:docMk/>
            <pc:sldMk cId="3764707264" sldId="361"/>
            <ac:spMk id="4" creationId="{424C855C-64D3-1F72-1D74-3C4B68B3D790}"/>
          </ac:spMkLst>
        </pc:spChg>
        <pc:spChg chg="add mod">
          <ac:chgData name="Luiz Renault" userId="1a95f189789c7ab9" providerId="LiveId" clId="{DF1FE20D-B0E1-4F92-B3E1-20C4A19ECB52}" dt="2024-03-22T00:34:39.021" v="9336" actId="14100"/>
          <ac:spMkLst>
            <pc:docMk/>
            <pc:sldMk cId="3764707264" sldId="361"/>
            <ac:spMk id="7" creationId="{00D40BB2-4ED9-AC06-A10E-92B4025772C4}"/>
          </ac:spMkLst>
        </pc:spChg>
        <pc:picChg chg="add mod ord">
          <ac:chgData name="Luiz Renault" userId="1a95f189789c7ab9" providerId="LiveId" clId="{DF1FE20D-B0E1-4F92-B3E1-20C4A19ECB52}" dt="2024-03-22T00:33:21.192" v="9333" actId="1076"/>
          <ac:picMkLst>
            <pc:docMk/>
            <pc:sldMk cId="3764707264" sldId="361"/>
            <ac:picMk id="5" creationId="{FF8F327F-5596-5121-391A-7F669496755D}"/>
          </ac:picMkLst>
        </pc:picChg>
      </pc:sldChg>
      <pc:sldChg chg="addSp modSp add mod">
        <pc:chgData name="Luiz Renault" userId="1a95f189789c7ab9" providerId="LiveId" clId="{DF1FE20D-B0E1-4F92-B3E1-20C4A19ECB52}" dt="2024-03-22T01:18:45.694" v="10480" actId="27636"/>
        <pc:sldMkLst>
          <pc:docMk/>
          <pc:sldMk cId="1743933371" sldId="362"/>
        </pc:sldMkLst>
        <pc:spChg chg="mod">
          <ac:chgData name="Luiz Renault" userId="1a95f189789c7ab9" providerId="LiveId" clId="{DF1FE20D-B0E1-4F92-B3E1-20C4A19ECB52}" dt="2024-03-22T01:18:45.694" v="10480" actId="27636"/>
          <ac:spMkLst>
            <pc:docMk/>
            <pc:sldMk cId="1743933371" sldId="362"/>
            <ac:spMk id="3" creationId="{F22F88A5-87D1-340F-853F-8C2ED8F8C877}"/>
          </ac:spMkLst>
        </pc:spChg>
        <pc:picChg chg="add mod modCrop">
          <ac:chgData name="Luiz Renault" userId="1a95f189789c7ab9" providerId="LiveId" clId="{DF1FE20D-B0E1-4F92-B3E1-20C4A19ECB52}" dt="2024-03-22T01:14:03.166" v="10034" actId="1076"/>
          <ac:picMkLst>
            <pc:docMk/>
            <pc:sldMk cId="1743933371" sldId="362"/>
            <ac:picMk id="9" creationId="{97211069-3FFE-5B3B-707F-F1CB87BC0815}"/>
          </ac:picMkLst>
        </pc:picChg>
      </pc:sldChg>
      <pc:sldChg chg="addSp delSp modSp add mod">
        <pc:chgData name="Luiz Renault" userId="1a95f189789c7ab9" providerId="LiveId" clId="{DF1FE20D-B0E1-4F92-B3E1-20C4A19ECB52}" dt="2024-04-12T10:11:44.020" v="12283" actId="1076"/>
        <pc:sldMkLst>
          <pc:docMk/>
          <pc:sldMk cId="2577898667" sldId="363"/>
        </pc:sldMkLst>
        <pc:spChg chg="mod">
          <ac:chgData name="Luiz Renault" userId="1a95f189789c7ab9" providerId="LiveId" clId="{DF1FE20D-B0E1-4F92-B3E1-20C4A19ECB52}" dt="2024-04-05T09:23:49.863" v="11882" actId="1076"/>
          <ac:spMkLst>
            <pc:docMk/>
            <pc:sldMk cId="2577898667" sldId="363"/>
            <ac:spMk id="3" creationId="{F22F88A5-87D1-340F-853F-8C2ED8F8C877}"/>
          </ac:spMkLst>
        </pc:spChg>
        <pc:spChg chg="add mod">
          <ac:chgData name="Luiz Renault" userId="1a95f189789c7ab9" providerId="LiveId" clId="{DF1FE20D-B0E1-4F92-B3E1-20C4A19ECB52}" dt="2024-04-12T10:11:44.020" v="12283" actId="1076"/>
          <ac:spMkLst>
            <pc:docMk/>
            <pc:sldMk cId="2577898667" sldId="363"/>
            <ac:spMk id="7" creationId="{EEE929B7-92FB-4CFB-25DB-DBC89D44E379}"/>
          </ac:spMkLst>
        </pc:spChg>
        <pc:spChg chg="add del mod">
          <ac:chgData name="Luiz Renault" userId="1a95f189789c7ab9" providerId="LiveId" clId="{DF1FE20D-B0E1-4F92-B3E1-20C4A19ECB52}" dt="2024-04-12T09:54:22.885" v="12152" actId="478"/>
          <ac:spMkLst>
            <pc:docMk/>
            <pc:sldMk cId="2577898667" sldId="363"/>
            <ac:spMk id="9" creationId="{5D497FC9-2CFC-1CFA-4A73-1B70FF5EA6DB}"/>
          </ac:spMkLst>
        </pc:spChg>
        <pc:spChg chg="add mod">
          <ac:chgData name="Luiz Renault" userId="1a95f189789c7ab9" providerId="LiveId" clId="{DF1FE20D-B0E1-4F92-B3E1-20C4A19ECB52}" dt="2024-04-12T10:10:30.798" v="12280" actId="1076"/>
          <ac:spMkLst>
            <pc:docMk/>
            <pc:sldMk cId="2577898667" sldId="363"/>
            <ac:spMk id="12" creationId="{340BCCAE-22A4-6D47-471C-687DCA500C1F}"/>
          </ac:spMkLst>
        </pc:spChg>
        <pc:spChg chg="add del mod">
          <ac:chgData name="Luiz Renault" userId="1a95f189789c7ab9" providerId="LiveId" clId="{DF1FE20D-B0E1-4F92-B3E1-20C4A19ECB52}" dt="2024-04-12T10:11:31.932" v="12282" actId="478"/>
          <ac:spMkLst>
            <pc:docMk/>
            <pc:sldMk cId="2577898667" sldId="363"/>
            <ac:spMk id="17" creationId="{9639CAEB-843A-C953-7C17-00865E80E65B}"/>
          </ac:spMkLst>
        </pc:spChg>
        <pc:picChg chg="add mod">
          <ac:chgData name="Luiz Renault" userId="1a95f189789c7ab9" providerId="LiveId" clId="{DF1FE20D-B0E1-4F92-B3E1-20C4A19ECB52}" dt="2024-04-12T09:47:10.772" v="12089" actId="1076"/>
          <ac:picMkLst>
            <pc:docMk/>
            <pc:sldMk cId="2577898667" sldId="363"/>
            <ac:picMk id="5" creationId="{B305A0B8-18CC-BD22-9331-B0ABD60DE779}"/>
          </ac:picMkLst>
        </pc:picChg>
        <pc:picChg chg="add del mod">
          <ac:chgData name="Luiz Renault" userId="1a95f189789c7ab9" providerId="LiveId" clId="{DF1FE20D-B0E1-4F92-B3E1-20C4A19ECB52}" dt="2024-03-22T01:06:23.238" v="9981" actId="478"/>
          <ac:picMkLst>
            <pc:docMk/>
            <pc:sldMk cId="2577898667" sldId="363"/>
            <ac:picMk id="5" creationId="{F09B1ABC-2C9D-137C-AC4D-A7B9C43FFCEE}"/>
          </ac:picMkLst>
        </pc:picChg>
        <pc:picChg chg="add mod">
          <ac:chgData name="Luiz Renault" userId="1a95f189789c7ab9" providerId="LiveId" clId="{DF1FE20D-B0E1-4F92-B3E1-20C4A19ECB52}" dt="2024-04-12T10:11:44.020" v="12283" actId="1076"/>
          <ac:picMkLst>
            <pc:docMk/>
            <pc:sldMk cId="2577898667" sldId="363"/>
            <ac:picMk id="6" creationId="{B1F6EAE5-4B3A-B1C6-84C2-7B1C3ED538EF}"/>
          </ac:picMkLst>
        </pc:picChg>
        <pc:picChg chg="del">
          <ac:chgData name="Luiz Renault" userId="1a95f189789c7ab9" providerId="LiveId" clId="{DF1FE20D-B0E1-4F92-B3E1-20C4A19ECB52}" dt="2024-03-22T01:06:05.258" v="9977" actId="478"/>
          <ac:picMkLst>
            <pc:docMk/>
            <pc:sldMk cId="2577898667" sldId="363"/>
            <ac:picMk id="7" creationId="{F8FA17DC-271F-7EC3-0F92-ACB76C2206EB}"/>
          </ac:picMkLst>
        </pc:picChg>
        <pc:picChg chg="add mod">
          <ac:chgData name="Luiz Renault" userId="1a95f189789c7ab9" providerId="LiveId" clId="{DF1FE20D-B0E1-4F92-B3E1-20C4A19ECB52}" dt="2024-04-12T09:47:05.346" v="12087" actId="1076"/>
          <ac:picMkLst>
            <pc:docMk/>
            <pc:sldMk cId="2577898667" sldId="363"/>
            <ac:picMk id="8" creationId="{170CD59E-D894-5734-556C-2413C08425F7}"/>
          </ac:picMkLst>
        </pc:picChg>
        <pc:picChg chg="add mod">
          <ac:chgData name="Luiz Renault" userId="1a95f189789c7ab9" providerId="LiveId" clId="{DF1FE20D-B0E1-4F92-B3E1-20C4A19ECB52}" dt="2024-04-12T10:10:30.798" v="12280" actId="1076"/>
          <ac:picMkLst>
            <pc:docMk/>
            <pc:sldMk cId="2577898667" sldId="363"/>
            <ac:picMk id="11" creationId="{0806DBF0-35F1-CBDF-D4AD-E41463B490C0}"/>
          </ac:picMkLst>
        </pc:picChg>
        <pc:picChg chg="add del mod">
          <ac:chgData name="Luiz Renault" userId="1a95f189789c7ab9" providerId="LiveId" clId="{DF1FE20D-B0E1-4F92-B3E1-20C4A19ECB52}" dt="2024-04-12T10:11:29.717" v="12281" actId="478"/>
          <ac:picMkLst>
            <pc:docMk/>
            <pc:sldMk cId="2577898667" sldId="363"/>
            <ac:picMk id="14" creationId="{27841470-4EEA-C80C-7DA4-D95EC5E18E37}"/>
          </ac:picMkLst>
        </pc:picChg>
        <pc:picChg chg="add del">
          <ac:chgData name="Luiz Renault" userId="1a95f189789c7ab9" providerId="LiveId" clId="{DF1FE20D-B0E1-4F92-B3E1-20C4A19ECB52}" dt="2024-04-12T10:09:25.051" v="12232" actId="22"/>
          <ac:picMkLst>
            <pc:docMk/>
            <pc:sldMk cId="2577898667" sldId="363"/>
            <ac:picMk id="16" creationId="{70E9B349-9922-11E4-C0AF-CAFDC9283EB8}"/>
          </ac:picMkLst>
        </pc:picChg>
      </pc:sldChg>
      <pc:sldChg chg="addSp modSp add mod">
        <pc:chgData name="Luiz Renault" userId="1a95f189789c7ab9" providerId="LiveId" clId="{DF1FE20D-B0E1-4F92-B3E1-20C4A19ECB52}" dt="2024-03-22T01:17:37.646" v="10446" actId="20577"/>
        <pc:sldMkLst>
          <pc:docMk/>
          <pc:sldMk cId="2772114051" sldId="364"/>
        </pc:sldMkLst>
        <pc:spChg chg="mod">
          <ac:chgData name="Luiz Renault" userId="1a95f189789c7ab9" providerId="LiveId" clId="{DF1FE20D-B0E1-4F92-B3E1-20C4A19ECB52}" dt="2024-03-22T01:17:37.646" v="10446" actId="20577"/>
          <ac:spMkLst>
            <pc:docMk/>
            <pc:sldMk cId="2772114051" sldId="364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3-22T01:17:05.560" v="10352" actId="1076"/>
          <ac:picMkLst>
            <pc:docMk/>
            <pc:sldMk cId="2772114051" sldId="364"/>
            <ac:picMk id="4" creationId="{5D7E82A3-43C8-E69C-EA04-C3D175BE4D0D}"/>
          </ac:picMkLst>
        </pc:picChg>
      </pc:sldChg>
      <pc:sldChg chg="modSp add mod ord">
        <pc:chgData name="Luiz Renault" userId="1a95f189789c7ab9" providerId="LiveId" clId="{DF1FE20D-B0E1-4F92-B3E1-20C4A19ECB52}" dt="2024-03-22T02:05:32.185" v="11625" actId="6549"/>
        <pc:sldMkLst>
          <pc:docMk/>
          <pc:sldMk cId="4275569214" sldId="365"/>
        </pc:sldMkLst>
        <pc:spChg chg="mod">
          <ac:chgData name="Luiz Renault" userId="1a95f189789c7ab9" providerId="LiveId" clId="{DF1FE20D-B0E1-4F92-B3E1-20C4A19ECB52}" dt="2024-03-22T02:04:45.611" v="11577" actId="20577"/>
          <ac:spMkLst>
            <pc:docMk/>
            <pc:sldMk cId="4275569214" sldId="365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2:05:32.185" v="11625" actId="6549"/>
          <ac:spMkLst>
            <pc:docMk/>
            <pc:sldMk cId="4275569214" sldId="365"/>
            <ac:spMk id="3" creationId="{69359096-6B47-BEA3-55AD-95F90CDC8489}"/>
          </ac:spMkLst>
        </pc:spChg>
      </pc:sldChg>
      <pc:sldChg chg="modSp add mod">
        <pc:chgData name="Luiz Renault" userId="1a95f189789c7ab9" providerId="LiveId" clId="{DF1FE20D-B0E1-4F92-B3E1-20C4A19ECB52}" dt="2024-03-22T01:44:05.504" v="11355" actId="20577"/>
        <pc:sldMkLst>
          <pc:docMk/>
          <pc:sldMk cId="2347954313" sldId="366"/>
        </pc:sldMkLst>
        <pc:spChg chg="mod">
          <ac:chgData name="Luiz Renault" userId="1a95f189789c7ab9" providerId="LiveId" clId="{DF1FE20D-B0E1-4F92-B3E1-20C4A19ECB52}" dt="2024-03-22T01:40:25.556" v="11194" actId="20577"/>
          <ac:spMkLst>
            <pc:docMk/>
            <pc:sldMk cId="2347954313" sldId="366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44:05.504" v="11355" actId="20577"/>
          <ac:spMkLst>
            <pc:docMk/>
            <pc:sldMk cId="2347954313" sldId="366"/>
            <ac:spMk id="3" creationId="{62A55622-8E11-E5D7-8EAF-7AE2CCAA3321}"/>
          </ac:spMkLst>
        </pc:spChg>
      </pc:sldChg>
      <pc:sldChg chg="addSp delSp modSp new mod">
        <pc:chgData name="Luiz Renault" userId="1a95f189789c7ab9" providerId="LiveId" clId="{DF1FE20D-B0E1-4F92-B3E1-20C4A19ECB52}" dt="2024-03-22T01:47:59.714" v="11434" actId="20577"/>
        <pc:sldMkLst>
          <pc:docMk/>
          <pc:sldMk cId="3744522989" sldId="367"/>
        </pc:sldMkLst>
        <pc:spChg chg="mod">
          <ac:chgData name="Luiz Renault" userId="1a95f189789c7ab9" providerId="LiveId" clId="{DF1FE20D-B0E1-4F92-B3E1-20C4A19ECB52}" dt="2024-03-22T01:45:35.090" v="11369" actId="6549"/>
          <ac:spMkLst>
            <pc:docMk/>
            <pc:sldMk cId="3744522989" sldId="367"/>
            <ac:spMk id="2" creationId="{5FAE0AFC-7D11-F0E4-7C93-1253A391D394}"/>
          </ac:spMkLst>
        </pc:spChg>
        <pc:spChg chg="del">
          <ac:chgData name="Luiz Renault" userId="1a95f189789c7ab9" providerId="LiveId" clId="{DF1FE20D-B0E1-4F92-B3E1-20C4A19ECB52}" dt="2024-03-22T01:46:44.075" v="11370" actId="22"/>
          <ac:spMkLst>
            <pc:docMk/>
            <pc:sldMk cId="3744522989" sldId="367"/>
            <ac:spMk id="3" creationId="{B9A4F6F4-7A1F-B7A2-0EAC-FAEA510D6361}"/>
          </ac:spMkLst>
        </pc:spChg>
        <pc:spChg chg="add mod">
          <ac:chgData name="Luiz Renault" userId="1a95f189789c7ab9" providerId="LiveId" clId="{DF1FE20D-B0E1-4F92-B3E1-20C4A19ECB52}" dt="2024-03-22T01:47:59.714" v="11434" actId="20577"/>
          <ac:spMkLst>
            <pc:docMk/>
            <pc:sldMk cId="3744522989" sldId="367"/>
            <ac:spMk id="8" creationId="{E439DFE1-D3BA-9E88-4A79-F8CF2BF2C1DA}"/>
          </ac:spMkLst>
        </pc:spChg>
        <pc:picChg chg="add mod or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5" creationId="{ADE6F6F0-94DF-B512-E33B-3C09686DE5F4}"/>
          </ac:picMkLst>
        </pc:picChg>
        <pc:picChg chg="add mo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7" creationId="{127ABABE-AC0C-A5F5-FE2F-C5C58658AD54}"/>
          </ac:picMkLst>
        </pc:picChg>
      </pc:sldChg>
      <pc:sldChg chg="addSp delSp modSp add mod">
        <pc:chgData name="Luiz Renault" userId="1a95f189789c7ab9" providerId="LiveId" clId="{DF1FE20D-B0E1-4F92-B3E1-20C4A19ECB52}" dt="2024-03-22T01:48:49.732" v="11440" actId="1076"/>
        <pc:sldMkLst>
          <pc:docMk/>
          <pc:sldMk cId="1260426763" sldId="368"/>
        </pc:sldMkLst>
        <pc:spChg chg="add mod">
          <ac:chgData name="Luiz Renault" userId="1a95f189789c7ab9" providerId="LiveId" clId="{DF1FE20D-B0E1-4F92-B3E1-20C4A19ECB52}" dt="2024-03-22T01:48:35.984" v="11436" actId="478"/>
          <ac:spMkLst>
            <pc:docMk/>
            <pc:sldMk cId="1260426763" sldId="368"/>
            <ac:spMk id="4" creationId="{719AD296-D30D-907C-846F-786468AE7FBE}"/>
          </ac:spMkLst>
        </pc:spChg>
        <pc:picChg chg="del">
          <ac:chgData name="Luiz Renault" userId="1a95f189789c7ab9" providerId="LiveId" clId="{DF1FE20D-B0E1-4F92-B3E1-20C4A19ECB52}" dt="2024-03-22T01:48:35.984" v="11436" actId="478"/>
          <ac:picMkLst>
            <pc:docMk/>
            <pc:sldMk cId="1260426763" sldId="368"/>
            <ac:picMk id="5" creationId="{ADE6F6F0-94DF-B512-E33B-3C09686DE5F4}"/>
          </ac:picMkLst>
        </pc:picChg>
        <pc:picChg chg="del">
          <ac:chgData name="Luiz Renault" userId="1a95f189789c7ab9" providerId="LiveId" clId="{DF1FE20D-B0E1-4F92-B3E1-20C4A19ECB52}" dt="2024-03-22T01:48:39.020" v="11437" actId="478"/>
          <ac:picMkLst>
            <pc:docMk/>
            <pc:sldMk cId="1260426763" sldId="368"/>
            <ac:picMk id="7" creationId="{127ABABE-AC0C-A5F5-FE2F-C5C58658AD54}"/>
          </ac:picMkLst>
        </pc:picChg>
        <pc:picChg chg="add mod">
          <ac:chgData name="Luiz Renault" userId="1a95f189789c7ab9" providerId="LiveId" clId="{DF1FE20D-B0E1-4F92-B3E1-20C4A19ECB52}" dt="2024-03-22T01:48:49.732" v="11440" actId="1076"/>
          <ac:picMkLst>
            <pc:docMk/>
            <pc:sldMk cId="1260426763" sldId="368"/>
            <ac:picMk id="9" creationId="{BA17EAE7-238D-A679-0C22-BB73A12C35A7}"/>
          </ac:picMkLst>
        </pc:picChg>
      </pc:sldChg>
      <pc:sldChg chg="addSp delSp modSp add mod">
        <pc:chgData name="Luiz Renault" userId="1a95f189789c7ab9" providerId="LiveId" clId="{DF1FE20D-B0E1-4F92-B3E1-20C4A19ECB52}" dt="2024-03-22T01:52:29.403" v="11508" actId="1076"/>
        <pc:sldMkLst>
          <pc:docMk/>
          <pc:sldMk cId="2880713226" sldId="369"/>
        </pc:sldMkLst>
        <pc:spChg chg="del mod ord">
          <ac:chgData name="Luiz Renault" userId="1a95f189789c7ab9" providerId="LiveId" clId="{DF1FE20D-B0E1-4F92-B3E1-20C4A19ECB52}" dt="2024-03-22T01:51:25.781" v="11471" actId="478"/>
          <ac:spMkLst>
            <pc:docMk/>
            <pc:sldMk cId="2880713226" sldId="369"/>
            <ac:spMk id="4" creationId="{719AD296-D30D-907C-846F-786468AE7FBE}"/>
          </ac:spMkLst>
        </pc:spChg>
        <pc:spChg chg="add del mod ord">
          <ac:chgData name="Luiz Renault" userId="1a95f189789c7ab9" providerId="LiveId" clId="{DF1FE20D-B0E1-4F92-B3E1-20C4A19ECB52}" dt="2024-03-22T01:51:39.172" v="11473" actId="478"/>
          <ac:spMkLst>
            <pc:docMk/>
            <pc:sldMk cId="2880713226" sldId="369"/>
            <ac:spMk id="5" creationId="{7A6E9143-75D7-AA96-AA50-C307FD130F53}"/>
          </ac:spMkLst>
        </pc:spChg>
        <pc:spChg chg="add mod">
          <ac:chgData name="Luiz Renault" userId="1a95f189789c7ab9" providerId="LiveId" clId="{DF1FE20D-B0E1-4F92-B3E1-20C4A19ECB52}" dt="2024-03-22T01:52:02.058" v="11503" actId="1076"/>
          <ac:spMkLst>
            <pc:docMk/>
            <pc:sldMk cId="2880713226" sldId="369"/>
            <ac:spMk id="7" creationId="{26369F78-3E5A-E74E-AFBD-7627F277DA8C}"/>
          </ac:spMkLst>
        </pc:spChg>
        <pc:spChg chg="mod">
          <ac:chgData name="Luiz Renault" userId="1a95f189789c7ab9" providerId="LiveId" clId="{DF1FE20D-B0E1-4F92-B3E1-20C4A19ECB52}" dt="2024-03-22T01:51:46.028" v="11499" actId="20577"/>
          <ac:spMkLst>
            <pc:docMk/>
            <pc:sldMk cId="2880713226" sldId="369"/>
            <ac:spMk id="8" creationId="{E439DFE1-D3BA-9E88-4A79-F8CF2BF2C1DA}"/>
          </ac:spMkLst>
        </pc:spChg>
        <pc:picChg chg="del">
          <ac:chgData name="Luiz Renault" userId="1a95f189789c7ab9" providerId="LiveId" clId="{DF1FE20D-B0E1-4F92-B3E1-20C4A19ECB52}" dt="2024-03-22T01:51:48.228" v="11500" actId="478"/>
          <ac:picMkLst>
            <pc:docMk/>
            <pc:sldMk cId="2880713226" sldId="369"/>
            <ac:picMk id="9" creationId="{BA17EAE7-238D-A679-0C22-BB73A12C35A7}"/>
          </ac:picMkLst>
        </pc:picChg>
        <pc:picChg chg="add mod">
          <ac:chgData name="Luiz Renault" userId="1a95f189789c7ab9" providerId="LiveId" clId="{DF1FE20D-B0E1-4F92-B3E1-20C4A19ECB52}" dt="2024-03-22T01:52:29.403" v="11508" actId="1076"/>
          <ac:picMkLst>
            <pc:docMk/>
            <pc:sldMk cId="2880713226" sldId="369"/>
            <ac:picMk id="11" creationId="{79C8ED4E-2520-1736-C3AD-B0F64576546B}"/>
          </ac:picMkLst>
        </pc:picChg>
      </pc:sldChg>
      <pc:sldChg chg="delSp modSp add mod">
        <pc:chgData name="Luiz Renault" userId="1a95f189789c7ab9" providerId="LiveId" clId="{DF1FE20D-B0E1-4F92-B3E1-20C4A19ECB52}" dt="2024-03-22T02:42:43.892" v="11852" actId="20577"/>
        <pc:sldMkLst>
          <pc:docMk/>
          <pc:sldMk cId="3650954020" sldId="427"/>
        </pc:sldMkLst>
        <pc:spChg chg="mod">
          <ac:chgData name="Luiz Renault" userId="1a95f189789c7ab9" providerId="LiveId" clId="{DF1FE20D-B0E1-4F92-B3E1-20C4A19ECB52}" dt="2024-03-22T02:42:43.892" v="11852" actId="20577"/>
          <ac:spMkLst>
            <pc:docMk/>
            <pc:sldMk cId="3650954020" sldId="427"/>
            <ac:spMk id="3" creationId="{D0DBCD39-AC79-01BE-E090-C12757550A62}"/>
          </ac:spMkLst>
        </pc:spChg>
        <pc:picChg chg="del">
          <ac:chgData name="Luiz Renault" userId="1a95f189789c7ab9" providerId="LiveId" clId="{DF1FE20D-B0E1-4F92-B3E1-20C4A19ECB52}" dt="2024-03-22T01:57:08.382" v="11530" actId="478"/>
          <ac:picMkLst>
            <pc:docMk/>
            <pc:sldMk cId="3650954020" sldId="427"/>
            <ac:picMk id="5" creationId="{837995E2-2C36-B389-8AAC-FB361D389D89}"/>
          </ac:picMkLst>
        </pc:picChg>
      </pc:sldChg>
      <pc:sldChg chg="addSp modSp new mod">
        <pc:chgData name="Luiz Renault" userId="1a95f189789c7ab9" providerId="LiveId" clId="{DF1FE20D-B0E1-4F92-B3E1-20C4A19ECB52}" dt="2024-03-22T02:04:36.227" v="11574"/>
        <pc:sldMkLst>
          <pc:docMk/>
          <pc:sldMk cId="1979865835" sldId="428"/>
        </pc:sldMkLst>
        <pc:spChg chg="mod">
          <ac:chgData name="Luiz Renault" userId="1a95f189789c7ab9" providerId="LiveId" clId="{DF1FE20D-B0E1-4F92-B3E1-20C4A19ECB52}" dt="2024-03-22T02:04:36.227" v="11574"/>
          <ac:spMkLst>
            <pc:docMk/>
            <pc:sldMk cId="1979865835" sldId="428"/>
            <ac:spMk id="2" creationId="{75B5F82E-6272-23C0-E289-1BEF2B564F40}"/>
          </ac:spMkLst>
        </pc:spChg>
        <pc:spChg chg="add mod">
          <ac:chgData name="Luiz Renault" userId="1a95f189789c7ab9" providerId="LiveId" clId="{DF1FE20D-B0E1-4F92-B3E1-20C4A19ECB52}" dt="2024-03-22T02:02:07.854" v="11545" actId="1076"/>
          <ac:spMkLst>
            <pc:docMk/>
            <pc:sldMk cId="1979865835" sldId="428"/>
            <ac:spMk id="7" creationId="{8F45A1B0-9CD8-B67A-A226-B93DC174EB9E}"/>
          </ac:spMkLst>
        </pc:spChg>
        <pc:picChg chg="add mod">
          <ac:chgData name="Luiz Renault" userId="1a95f189789c7ab9" providerId="LiveId" clId="{DF1FE20D-B0E1-4F92-B3E1-20C4A19ECB52}" dt="2024-03-22T02:01:49.715" v="11541" actId="1076"/>
          <ac:picMkLst>
            <pc:docMk/>
            <pc:sldMk cId="1979865835" sldId="428"/>
            <ac:picMk id="5" creationId="{36F978CE-10BB-0E75-CBF8-7E0EA5FBD961}"/>
          </ac:picMkLst>
        </pc:picChg>
      </pc:sldChg>
      <pc:sldChg chg="addSp delSp modSp add mod">
        <pc:chgData name="Luiz Renault" userId="1a95f189789c7ab9" providerId="LiveId" clId="{DF1FE20D-B0E1-4F92-B3E1-20C4A19ECB52}" dt="2024-04-05T09:20:00.239" v="11878" actId="1076"/>
        <pc:sldMkLst>
          <pc:docMk/>
          <pc:sldMk cId="2559976894" sldId="429"/>
        </pc:sldMkLst>
        <pc:spChg chg="add mod">
          <ac:chgData name="Luiz Renault" userId="1a95f189789c7ab9" providerId="LiveId" clId="{DF1FE20D-B0E1-4F92-B3E1-20C4A19ECB52}" dt="2024-04-05T09:19:25.943" v="11874" actId="14100"/>
          <ac:spMkLst>
            <pc:docMk/>
            <pc:sldMk cId="2559976894" sldId="429"/>
            <ac:spMk id="4" creationId="{5D15906F-EBD1-A067-7C8A-B5E50EBB34D0}"/>
          </ac:spMkLst>
        </pc:spChg>
        <pc:spChg chg="del">
          <ac:chgData name="Luiz Renault" userId="1a95f189789c7ab9" providerId="LiveId" clId="{DF1FE20D-B0E1-4F92-B3E1-20C4A19ECB52}" dt="2024-04-05T09:19:18.356" v="11871" actId="478"/>
          <ac:spMkLst>
            <pc:docMk/>
            <pc:sldMk cId="2559976894" sldId="429"/>
            <ac:spMk id="7" creationId="{26369F78-3E5A-E74E-AFBD-7627F277DA8C}"/>
          </ac:spMkLst>
        </pc:spChg>
        <pc:picChg chg="add mod">
          <ac:chgData name="Luiz Renault" userId="1a95f189789c7ab9" providerId="LiveId" clId="{DF1FE20D-B0E1-4F92-B3E1-20C4A19ECB52}" dt="2024-04-05T09:20:00.239" v="11878" actId="1076"/>
          <ac:picMkLst>
            <pc:docMk/>
            <pc:sldMk cId="2559976894" sldId="429"/>
            <ac:picMk id="6" creationId="{76FAC1BD-E113-50C4-09D1-A0800CF40315}"/>
          </ac:picMkLst>
        </pc:picChg>
        <pc:picChg chg="del">
          <ac:chgData name="Luiz Renault" userId="1a95f189789c7ab9" providerId="LiveId" clId="{DF1FE20D-B0E1-4F92-B3E1-20C4A19ECB52}" dt="2024-04-05T09:19:29.875" v="11875" actId="478"/>
          <ac:picMkLst>
            <pc:docMk/>
            <pc:sldMk cId="2559976894" sldId="429"/>
            <ac:picMk id="11" creationId="{79C8ED4E-2520-1736-C3AD-B0F64576546B}"/>
          </ac:picMkLst>
        </pc:picChg>
      </pc:sldChg>
      <pc:sldChg chg="addSp modSp new mod">
        <pc:chgData name="Luiz Renault" userId="1a95f189789c7ab9" providerId="LiveId" clId="{DF1FE20D-B0E1-4F92-B3E1-20C4A19ECB52}" dt="2024-04-05T09:50:17.239" v="11933" actId="14100"/>
        <pc:sldMkLst>
          <pc:docMk/>
          <pc:sldMk cId="496037086" sldId="430"/>
        </pc:sldMkLst>
        <pc:spChg chg="mod">
          <ac:chgData name="Luiz Renault" userId="1a95f189789c7ab9" providerId="LiveId" clId="{DF1FE20D-B0E1-4F92-B3E1-20C4A19ECB52}" dt="2024-04-05T09:47:56.894" v="11913" actId="20577"/>
          <ac:spMkLst>
            <pc:docMk/>
            <pc:sldMk cId="496037086" sldId="430"/>
            <ac:spMk id="2" creationId="{7A93574D-6113-27D7-968E-8E3B64C22CC6}"/>
          </ac:spMkLst>
        </pc:spChg>
        <pc:spChg chg="mod">
          <ac:chgData name="Luiz Renault" userId="1a95f189789c7ab9" providerId="LiveId" clId="{DF1FE20D-B0E1-4F92-B3E1-20C4A19ECB52}" dt="2024-04-05T09:48:32.849" v="11917" actId="14100"/>
          <ac:spMkLst>
            <pc:docMk/>
            <pc:sldMk cId="496037086" sldId="430"/>
            <ac:spMk id="3" creationId="{1DDBCF56-2F90-B438-A5E2-0C11AC430B9F}"/>
          </ac:spMkLst>
        </pc:spChg>
        <pc:picChg chg="add mod">
          <ac:chgData name="Luiz Renault" userId="1a95f189789c7ab9" providerId="LiveId" clId="{DF1FE20D-B0E1-4F92-B3E1-20C4A19ECB52}" dt="2024-04-05T09:48:32.849" v="11917" actId="14100"/>
          <ac:picMkLst>
            <pc:docMk/>
            <pc:sldMk cId="496037086" sldId="430"/>
            <ac:picMk id="1026" creationId="{58717F33-14BD-C6FA-9C6E-34DAD5C9AB87}"/>
          </ac:picMkLst>
        </pc:picChg>
        <pc:picChg chg="add">
          <ac:chgData name="Luiz Renault" userId="1a95f189789c7ab9" providerId="LiveId" clId="{DF1FE20D-B0E1-4F92-B3E1-20C4A19ECB52}" dt="2024-04-05T09:48:34.434" v="11918"/>
          <ac:picMkLst>
            <pc:docMk/>
            <pc:sldMk cId="496037086" sldId="430"/>
            <ac:picMk id="1028" creationId="{6FB8151A-145F-E708-4BD4-72390E674A6E}"/>
          </ac:picMkLst>
        </pc:picChg>
        <pc:picChg chg="add mod">
          <ac:chgData name="Luiz Renault" userId="1a95f189789c7ab9" providerId="LiveId" clId="{DF1FE20D-B0E1-4F92-B3E1-20C4A19ECB52}" dt="2024-04-05T09:48:54.669" v="11921" actId="1076"/>
          <ac:picMkLst>
            <pc:docMk/>
            <pc:sldMk cId="496037086" sldId="430"/>
            <ac:picMk id="1030" creationId="{A7C37517-7741-5945-62CD-FB27D2F89098}"/>
          </ac:picMkLst>
        </pc:picChg>
        <pc:picChg chg="add mod">
          <ac:chgData name="Luiz Renault" userId="1a95f189789c7ab9" providerId="LiveId" clId="{DF1FE20D-B0E1-4F92-B3E1-20C4A19ECB52}" dt="2024-04-05T09:49:26.859" v="11926" actId="14100"/>
          <ac:picMkLst>
            <pc:docMk/>
            <pc:sldMk cId="496037086" sldId="430"/>
            <ac:picMk id="1032" creationId="{F550EE03-619F-D2EF-CCA8-967D56C6F9DE}"/>
          </ac:picMkLst>
        </pc:picChg>
        <pc:picChg chg="add mod">
          <ac:chgData name="Luiz Renault" userId="1a95f189789c7ab9" providerId="LiveId" clId="{DF1FE20D-B0E1-4F92-B3E1-20C4A19ECB52}" dt="2024-04-05T09:49:59.374" v="11929" actId="1076"/>
          <ac:picMkLst>
            <pc:docMk/>
            <pc:sldMk cId="496037086" sldId="430"/>
            <ac:picMk id="1034" creationId="{F6C34697-D1CD-7630-1926-29A2516F9664}"/>
          </ac:picMkLst>
        </pc:picChg>
        <pc:picChg chg="add mod">
          <ac:chgData name="Luiz Renault" userId="1a95f189789c7ab9" providerId="LiveId" clId="{DF1FE20D-B0E1-4F92-B3E1-20C4A19ECB52}" dt="2024-04-05T09:50:17.239" v="11933" actId="14100"/>
          <ac:picMkLst>
            <pc:docMk/>
            <pc:sldMk cId="496037086" sldId="430"/>
            <ac:picMk id="1036" creationId="{353B0D47-C962-2A99-1336-1FADB973D4D5}"/>
          </ac:picMkLst>
        </pc:picChg>
      </pc:sldChg>
      <pc:sldChg chg="addSp delSp modSp add mod">
        <pc:chgData name="Luiz Renault" userId="1a95f189789c7ab9" providerId="LiveId" clId="{DF1FE20D-B0E1-4F92-B3E1-20C4A19ECB52}" dt="2024-04-05T09:53:19.715" v="11943" actId="1076"/>
        <pc:sldMkLst>
          <pc:docMk/>
          <pc:sldMk cId="1294578838" sldId="431"/>
        </pc:sldMkLst>
        <pc:spChg chg="del">
          <ac:chgData name="Luiz Renault" userId="1a95f189789c7ab9" providerId="LiveId" clId="{DF1FE20D-B0E1-4F92-B3E1-20C4A19ECB52}" dt="2024-04-05T09:52:40.813" v="11935" actId="478"/>
          <ac:spMkLst>
            <pc:docMk/>
            <pc:sldMk cId="1294578838" sldId="431"/>
            <ac:spMk id="3" creationId="{F1D2D884-6DF0-83E7-C5E2-37908947E1B5}"/>
          </ac:spMkLst>
        </pc:spChg>
        <pc:spChg chg="del">
          <ac:chgData name="Luiz Renault" userId="1a95f189789c7ab9" providerId="LiveId" clId="{DF1FE20D-B0E1-4F92-B3E1-20C4A19ECB52}" dt="2024-04-05T09:53:11.724" v="11941" actId="478"/>
          <ac:spMkLst>
            <pc:docMk/>
            <pc:sldMk cId="1294578838" sldId="431"/>
            <ac:spMk id="7" creationId="{8F45A1B0-9CD8-B67A-A226-B93DC174EB9E}"/>
          </ac:spMkLst>
        </pc:spChg>
        <pc:spChg chg="add mod">
          <ac:chgData name="Luiz Renault" userId="1a95f189789c7ab9" providerId="LiveId" clId="{DF1FE20D-B0E1-4F92-B3E1-20C4A19ECB52}" dt="2024-04-05T09:53:19.715" v="11943" actId="1076"/>
          <ac:spMkLst>
            <pc:docMk/>
            <pc:sldMk cId="1294578838" sldId="431"/>
            <ac:spMk id="9" creationId="{97567BAE-2249-3262-13B5-3FC007B74BEC}"/>
          </ac:spMkLst>
        </pc:spChg>
        <pc:picChg chg="del mod">
          <ac:chgData name="Luiz Renault" userId="1a95f189789c7ab9" providerId="LiveId" clId="{DF1FE20D-B0E1-4F92-B3E1-20C4A19ECB52}" dt="2024-04-05T09:52:41.431" v="11937" actId="478"/>
          <ac:picMkLst>
            <pc:docMk/>
            <pc:sldMk cId="1294578838" sldId="431"/>
            <ac:picMk id="5" creationId="{36F978CE-10BB-0E75-CBF8-7E0EA5FBD961}"/>
          </ac:picMkLst>
        </pc:picChg>
        <pc:picChg chg="add mod">
          <ac:chgData name="Luiz Renault" userId="1a95f189789c7ab9" providerId="LiveId" clId="{DF1FE20D-B0E1-4F92-B3E1-20C4A19ECB52}" dt="2024-04-05T09:52:48.215" v="11940" actId="1076"/>
          <ac:picMkLst>
            <pc:docMk/>
            <pc:sldMk cId="1294578838" sldId="431"/>
            <ac:picMk id="6" creationId="{A0E995F0-C9BD-62D8-D0FB-274134F8A16B}"/>
          </ac:picMkLst>
        </pc:picChg>
      </pc:sldChg>
      <pc:sldChg chg="addSp delSp modSp add mod">
        <pc:chgData name="Luiz Renault" userId="1a95f189789c7ab9" providerId="LiveId" clId="{DF1FE20D-B0E1-4F92-B3E1-20C4A19ECB52}" dt="2024-04-05T09:57:06.187" v="11966" actId="1076"/>
        <pc:sldMkLst>
          <pc:docMk/>
          <pc:sldMk cId="3758857066" sldId="432"/>
        </pc:sldMkLst>
        <pc:spChg chg="mod">
          <ac:chgData name="Luiz Renault" userId="1a95f189789c7ab9" providerId="LiveId" clId="{DF1FE20D-B0E1-4F92-B3E1-20C4A19ECB52}" dt="2024-04-05T09:56:45.227" v="11955" actId="20577"/>
          <ac:spMkLst>
            <pc:docMk/>
            <pc:sldMk cId="3758857066" sldId="432"/>
            <ac:spMk id="2" creationId="{7A93574D-6113-27D7-968E-8E3B64C22CC6}"/>
          </ac:spMkLst>
        </pc:spChg>
        <pc:spChg chg="del mod">
          <ac:chgData name="Luiz Renault" userId="1a95f189789c7ab9" providerId="LiveId" clId="{DF1FE20D-B0E1-4F92-B3E1-20C4A19ECB52}" dt="2024-04-05T09:56:57.415" v="11962" actId="478"/>
          <ac:spMkLst>
            <pc:docMk/>
            <pc:sldMk cId="3758857066" sldId="432"/>
            <ac:spMk id="3" creationId="{1DDBCF56-2F90-B438-A5E2-0C11AC430B9F}"/>
          </ac:spMkLst>
        </pc:spChg>
        <pc:picChg chg="del">
          <ac:chgData name="Luiz Renault" userId="1a95f189789c7ab9" providerId="LiveId" clId="{DF1FE20D-B0E1-4F92-B3E1-20C4A19ECB52}" dt="2024-04-05T09:56:49.176" v="11958" actId="478"/>
          <ac:picMkLst>
            <pc:docMk/>
            <pc:sldMk cId="3758857066" sldId="432"/>
            <ac:picMk id="1028" creationId="{6FB8151A-145F-E708-4BD4-72390E674A6E}"/>
          </ac:picMkLst>
        </pc:picChg>
        <pc:picChg chg="del">
          <ac:chgData name="Luiz Renault" userId="1a95f189789c7ab9" providerId="LiveId" clId="{DF1FE20D-B0E1-4F92-B3E1-20C4A19ECB52}" dt="2024-04-05T09:56:47.482" v="11956" actId="478"/>
          <ac:picMkLst>
            <pc:docMk/>
            <pc:sldMk cId="3758857066" sldId="432"/>
            <ac:picMk id="1030" creationId="{A7C37517-7741-5945-62CD-FB27D2F89098}"/>
          </ac:picMkLst>
        </pc:picChg>
        <pc:picChg chg="del">
          <ac:chgData name="Luiz Renault" userId="1a95f189789c7ab9" providerId="LiveId" clId="{DF1FE20D-B0E1-4F92-B3E1-20C4A19ECB52}" dt="2024-04-05T09:56:48.072" v="11957" actId="478"/>
          <ac:picMkLst>
            <pc:docMk/>
            <pc:sldMk cId="3758857066" sldId="432"/>
            <ac:picMk id="1032" creationId="{F550EE03-619F-D2EF-CCA8-967D56C6F9DE}"/>
          </ac:picMkLst>
        </pc:picChg>
        <pc:picChg chg="del">
          <ac:chgData name="Luiz Renault" userId="1a95f189789c7ab9" providerId="LiveId" clId="{DF1FE20D-B0E1-4F92-B3E1-20C4A19ECB52}" dt="2024-04-05T09:56:49.824" v="11959" actId="478"/>
          <ac:picMkLst>
            <pc:docMk/>
            <pc:sldMk cId="3758857066" sldId="432"/>
            <ac:picMk id="1034" creationId="{F6C34697-D1CD-7630-1926-29A2516F9664}"/>
          </ac:picMkLst>
        </pc:picChg>
        <pc:picChg chg="del">
          <ac:chgData name="Luiz Renault" userId="1a95f189789c7ab9" providerId="LiveId" clId="{DF1FE20D-B0E1-4F92-B3E1-20C4A19ECB52}" dt="2024-04-05T09:56:50.688" v="11960" actId="478"/>
          <ac:picMkLst>
            <pc:docMk/>
            <pc:sldMk cId="3758857066" sldId="432"/>
            <ac:picMk id="1036" creationId="{353B0D47-C962-2A99-1336-1FADB973D4D5}"/>
          </ac:picMkLst>
        </pc:picChg>
        <pc:picChg chg="add mod">
          <ac:chgData name="Luiz Renault" userId="1a95f189789c7ab9" providerId="LiveId" clId="{DF1FE20D-B0E1-4F92-B3E1-20C4A19ECB52}" dt="2024-04-05T09:57:06.187" v="11966" actId="1076"/>
          <ac:picMkLst>
            <pc:docMk/>
            <pc:sldMk cId="3758857066" sldId="432"/>
            <ac:picMk id="2050" creationId="{CB22875A-F467-CF53-1A77-8712317DCB5B}"/>
          </ac:picMkLst>
        </pc:picChg>
      </pc:sldChg>
      <pc:sldChg chg="addSp delSp modSp add mod">
        <pc:chgData name="Luiz Renault" userId="1a95f189789c7ab9" providerId="LiveId" clId="{DF1FE20D-B0E1-4F92-B3E1-20C4A19ECB52}" dt="2024-04-05T10:09:55.848" v="11987" actId="1076"/>
        <pc:sldMkLst>
          <pc:docMk/>
          <pc:sldMk cId="3401330025" sldId="433"/>
        </pc:sldMkLst>
        <pc:spChg chg="mod">
          <ac:chgData name="Luiz Renault" userId="1a95f189789c7ab9" providerId="LiveId" clId="{DF1FE20D-B0E1-4F92-B3E1-20C4A19ECB52}" dt="2024-04-05T10:09:24.291" v="11979" actId="20577"/>
          <ac:spMkLst>
            <pc:docMk/>
            <pc:sldMk cId="3401330025" sldId="433"/>
            <ac:spMk id="2" creationId="{7A93574D-6113-27D7-968E-8E3B64C22CC6}"/>
          </ac:spMkLst>
        </pc:spChg>
        <pc:picChg chg="add mod">
          <ac:chgData name="Luiz Renault" userId="1a95f189789c7ab9" providerId="LiveId" clId="{DF1FE20D-B0E1-4F92-B3E1-20C4A19ECB52}" dt="2024-04-05T10:09:31.588" v="11983" actId="1076"/>
          <ac:picMkLst>
            <pc:docMk/>
            <pc:sldMk cId="3401330025" sldId="433"/>
            <ac:picMk id="4" creationId="{65C97E6B-A655-2D72-7CF4-F71C157549BB}"/>
          </ac:picMkLst>
        </pc:picChg>
        <pc:picChg chg="add mod">
          <ac:chgData name="Luiz Renault" userId="1a95f189789c7ab9" providerId="LiveId" clId="{DF1FE20D-B0E1-4F92-B3E1-20C4A19ECB52}" dt="2024-04-05T10:09:55.848" v="11987" actId="1076"/>
          <ac:picMkLst>
            <pc:docMk/>
            <pc:sldMk cId="3401330025" sldId="433"/>
            <ac:picMk id="6" creationId="{809623DB-2391-529D-295D-5C8E3B90C645}"/>
          </ac:picMkLst>
        </pc:picChg>
        <pc:picChg chg="del">
          <ac:chgData name="Luiz Renault" userId="1a95f189789c7ab9" providerId="LiveId" clId="{DF1FE20D-B0E1-4F92-B3E1-20C4A19ECB52}" dt="2024-04-05T10:09:26.515" v="11980" actId="478"/>
          <ac:picMkLst>
            <pc:docMk/>
            <pc:sldMk cId="3401330025" sldId="433"/>
            <ac:picMk id="2050" creationId="{CB22875A-F467-CF53-1A77-8712317DCB5B}"/>
          </ac:picMkLst>
        </pc:pic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12/04/2024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3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96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66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12/04/2024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l2ZmPVAUU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1AvQQnpG4Q?start=229&amp;feature=oembed" TargetMode="Externa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843fhFG1mCuXaaT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 err="1"/>
              <a:t>U-Net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Luiz Renault Leite Rodrigues</a:t>
            </a:r>
          </a:p>
          <a:p>
            <a:r>
              <a:rPr lang="pt-BR" dirty="0"/>
              <a:t>luiz.rodrigues@dtel.inatel.br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0727FC-1725-F6A7-352E-8D96F3FC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87" y="2433639"/>
            <a:ext cx="3720254" cy="31353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extrai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que </a:t>
            </a:r>
            <a:r>
              <a:rPr lang="en-US" dirty="0" err="1"/>
              <a:t>levam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a </a:t>
            </a:r>
            <a:r>
              <a:rPr lang="en-US" dirty="0" err="1"/>
              <a:t>hieraquia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e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abstratas</a:t>
            </a:r>
            <a:r>
              <a:rPr lang="en-US" dirty="0"/>
              <a:t> e </a:t>
            </a:r>
            <a:r>
              <a:rPr lang="en-US" dirty="0" err="1"/>
              <a:t>globais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locais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385AA76-CB25-781F-7707-0C21EA81E878}"/>
              </a:ext>
            </a:extLst>
          </p:cNvPr>
          <p:cNvCxnSpPr>
            <a:cxnSpLocks/>
          </p:cNvCxnSpPr>
          <p:nvPr/>
        </p:nvCxnSpPr>
        <p:spPr>
          <a:xfrm flipV="1">
            <a:off x="8327707" y="2540000"/>
            <a:ext cx="0" cy="283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918320-FE07-0506-12F6-C95F00AC6A43}"/>
              </a:ext>
            </a:extLst>
          </p:cNvPr>
          <p:cNvSpPr txBox="1"/>
          <p:nvPr/>
        </p:nvSpPr>
        <p:spPr>
          <a:xfrm>
            <a:off x="8376920" y="5124688"/>
            <a:ext cx="91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2E7BC-D6D1-2A46-FC40-798A7651D357}"/>
              </a:ext>
            </a:extLst>
          </p:cNvPr>
          <p:cNvSpPr txBox="1"/>
          <p:nvPr/>
        </p:nvSpPr>
        <p:spPr>
          <a:xfrm>
            <a:off x="8418587" y="2462948"/>
            <a:ext cx="6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53333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Mapa de </a:t>
            </a:r>
            <a:r>
              <a:rPr lang="en-US" dirty="0" err="1"/>
              <a:t>ativação</a:t>
            </a:r>
            <a:endParaRPr lang="en-US" dirty="0"/>
          </a:p>
          <a:p>
            <a:r>
              <a:rPr lang="en-US" dirty="0"/>
              <a:t>Pooling</a:t>
            </a:r>
          </a:p>
          <a:p>
            <a:pPr lvl="1"/>
            <a:r>
              <a:rPr lang="en-US" dirty="0" err="1"/>
              <a:t>Concentração</a:t>
            </a:r>
            <a:r>
              <a:rPr lang="en-US" dirty="0"/>
              <a:t> das </a:t>
            </a:r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/>
              <a:t>Downsizing</a:t>
            </a:r>
          </a:p>
          <a:p>
            <a:r>
              <a:rPr lang="en-US" dirty="0"/>
              <a:t>Padding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23B32F-0BEA-9ABE-F848-3682BAC1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09" y="1417735"/>
            <a:ext cx="6208406" cy="3647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3F50F3-D4CC-FE35-8642-2B7AA678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5377278"/>
            <a:ext cx="3591234" cy="1115597"/>
          </a:xfrm>
          <a:prstGeom prst="rect">
            <a:avLst/>
          </a:prstGeom>
        </p:spPr>
      </p:pic>
      <p:pic>
        <p:nvPicPr>
          <p:cNvPr id="7170" name="Picture 2" descr="004 CNN Padding - Master Data Science">
            <a:extLst>
              <a:ext uri="{FF2B5EF4-FFF2-40B4-BE49-F238E27FC236}">
                <a16:creationId xmlns:a16="http://schemas.microsoft.com/office/drawing/2014/main" id="{33598714-DF1A-6147-86BE-EBA32D9A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5204937"/>
            <a:ext cx="4267199" cy="1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4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/>
              <a:t>Ao final </a:t>
            </a:r>
            <a:r>
              <a:rPr lang="en-US" dirty="0" err="1"/>
              <a:t>obtém</a:t>
            </a:r>
            <a:r>
              <a:rPr lang="en-US" dirty="0"/>
              <a:t>-se um </a:t>
            </a:r>
            <a:r>
              <a:rPr lang="en-US" dirty="0" err="1"/>
              <a:t>vetor</a:t>
            </a:r>
            <a:r>
              <a:rPr lang="en-US" dirty="0"/>
              <a:t> linear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extraídas</a:t>
            </a:r>
            <a:r>
              <a:rPr lang="en-US" dirty="0"/>
              <a:t> da entrada que </a:t>
            </a:r>
            <a:r>
              <a:rPr lang="en-US" dirty="0" err="1"/>
              <a:t>podem</a:t>
            </a:r>
            <a:r>
              <a:rPr lang="en-US" dirty="0"/>
              <a:t> se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entrada para </a:t>
            </a:r>
            <a:r>
              <a:rPr lang="en-US" dirty="0" err="1"/>
              <a:t>uma</a:t>
            </a:r>
            <a:r>
              <a:rPr lang="en-US" dirty="0"/>
              <a:t> DNN</a:t>
            </a:r>
          </a:p>
          <a:p>
            <a:r>
              <a:rPr lang="en-US" dirty="0" err="1"/>
              <a:t>Não</a:t>
            </a:r>
            <a:r>
              <a:rPr lang="en-US" dirty="0"/>
              <a:t> resolve 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segmentação</a:t>
            </a:r>
            <a:endParaRPr lang="en-US" dirty="0"/>
          </a:p>
          <a:p>
            <a:r>
              <a:rPr lang="en-US" dirty="0"/>
              <a:t>Como resolver </a:t>
            </a:r>
            <a:r>
              <a:rPr lang="en-US" dirty="0" err="1"/>
              <a:t>então</a:t>
            </a:r>
            <a:r>
              <a:rPr lang="en-US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FCAE2-4E6A-D3B0-8ADA-A04843AD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1" y="614679"/>
            <a:ext cx="4211386" cy="575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4647C4-F2FD-2B1A-12F3-5ABB496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9" y="4987938"/>
            <a:ext cx="6222541" cy="15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68603E-6E33-3350-59E9-939D61037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6" y="1972945"/>
            <a:ext cx="65312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4EC08B-4658-4C8D-15E3-684479D5C541}"/>
              </a:ext>
            </a:extLst>
          </p:cNvPr>
          <p:cNvSpPr txBox="1"/>
          <p:nvPr/>
        </p:nvSpPr>
        <p:spPr>
          <a:xfrm>
            <a:off x="640080" y="2326640"/>
            <a:ext cx="4175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Através de uma topologia de rede quase-simétrica que realiza a extração de características em uma imagem e a classificação de cada pixel  de acordo com as características obtidas, com aprendizado baseado na penalização do erro de predição das bordas das instâncias encontradas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Abordagem simples e elegante</a:t>
            </a:r>
          </a:p>
        </p:txBody>
      </p:sp>
    </p:spTree>
    <p:extLst>
      <p:ext uri="{BB962C8B-B14F-4D97-AF65-F5344CB8AC3E}">
        <p14:creationId xmlns:p14="http://schemas.microsoft.com/office/powerpoint/2010/main" val="47109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5257516-4AB1-811E-EDBF-2D1EB591AB48}"/>
              </a:ext>
            </a:extLst>
          </p:cNvPr>
          <p:cNvGrpSpPr/>
          <p:nvPr/>
        </p:nvGrpSpPr>
        <p:grpSpPr>
          <a:xfrm>
            <a:off x="6616581" y="1578928"/>
            <a:ext cx="5430757" cy="3987603"/>
            <a:chOff x="3380621" y="1690688"/>
            <a:chExt cx="5430757" cy="398760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1EC1E9AF-5F66-3842-6043-D558E8FB256E}"/>
                </a:ext>
              </a:extLst>
            </p:cNvPr>
            <p:cNvGrpSpPr/>
            <p:nvPr/>
          </p:nvGrpSpPr>
          <p:grpSpPr>
            <a:xfrm>
              <a:off x="3380621" y="1690688"/>
              <a:ext cx="5430757" cy="3618271"/>
              <a:chOff x="148731" y="2281083"/>
              <a:chExt cx="5430757" cy="3618271"/>
            </a:xfrm>
          </p:grpSpPr>
          <p:pic>
            <p:nvPicPr>
              <p:cNvPr id="17" name="Picture 2" descr="U-Net: Convolutional Networks for Biomedical Image Segmentation">
                <a:extLst>
                  <a:ext uri="{FF2B5EF4-FFF2-40B4-BE49-F238E27FC236}">
                    <a16:creationId xmlns:a16="http://schemas.microsoft.com/office/drawing/2014/main" id="{52AD70A0-44F4-0B34-357C-A8426A8C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731" y="2281083"/>
                <a:ext cx="5430757" cy="3618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8622D1C-F507-480F-7E18-A88FD42B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31" y="3018503"/>
                <a:ext cx="942650" cy="2635045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8DEFF0B3-1EA3-AFA3-BE67-A88DEB07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6929" y="3274142"/>
                <a:ext cx="1602658" cy="237940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7581E9-7B3E-FBF0-A735-F1AA54C1EE06}"/>
                  </a:ext>
                </a:extLst>
              </p:cNvPr>
              <p:cNvSpPr txBox="1"/>
              <p:nvPr/>
            </p:nvSpPr>
            <p:spPr>
              <a:xfrm rot="18270922">
                <a:off x="4120630" y="3929378"/>
                <a:ext cx="165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decodificador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CE004DF-06DB-A0D3-F7E0-9A63DF783E2C}"/>
                  </a:ext>
                </a:extLst>
              </p:cNvPr>
              <p:cNvSpPr txBox="1"/>
              <p:nvPr/>
            </p:nvSpPr>
            <p:spPr>
              <a:xfrm rot="4091750">
                <a:off x="-74253" y="4431578"/>
                <a:ext cx="137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codificador</a:t>
                </a:r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31F7CE39-A6BE-7993-9076-4D87DCC0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55" y="5308959"/>
              <a:ext cx="116284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38F8BC-D21C-5B87-0850-D5B49E5ED9F2}"/>
                </a:ext>
              </a:extLst>
            </p:cNvPr>
            <p:cNvSpPr txBox="1"/>
            <p:nvPr/>
          </p:nvSpPr>
          <p:spPr>
            <a:xfrm>
              <a:off x="5283582" y="5308959"/>
              <a:ext cx="995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gargalo</a:t>
              </a:r>
            </a:p>
          </p:txBody>
        </p:sp>
      </p:grp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Composta por 3 partes principais:</a:t>
            </a:r>
          </a:p>
          <a:p>
            <a:pPr lvl="1"/>
            <a:r>
              <a:rPr lang="pt-BR" dirty="0"/>
              <a:t>Codificador ou etapa de contração: </a:t>
            </a:r>
          </a:p>
          <a:p>
            <a:pPr lvl="2"/>
            <a:r>
              <a:rPr lang="pt-BR" dirty="0"/>
              <a:t>Reduz o “onde”</a:t>
            </a:r>
          </a:p>
          <a:p>
            <a:pPr lvl="2"/>
            <a:r>
              <a:rPr lang="pt-BR" dirty="0"/>
              <a:t>Aumenta o “o que”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Gargalo:</a:t>
            </a:r>
          </a:p>
          <a:p>
            <a:pPr lvl="2"/>
            <a:r>
              <a:rPr lang="pt-BR" dirty="0"/>
              <a:t>Mapa concentrado de características</a:t>
            </a:r>
          </a:p>
          <a:p>
            <a:pPr lvl="2"/>
            <a:r>
              <a:rPr lang="pt-BR" dirty="0"/>
              <a:t>Generalizador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Decodificador ou etapa de expansão:</a:t>
            </a:r>
          </a:p>
          <a:p>
            <a:pPr lvl="2"/>
            <a:r>
              <a:rPr lang="pt-BR" dirty="0"/>
              <a:t>Aplica o “o que” no “onde”</a:t>
            </a:r>
          </a:p>
          <a:p>
            <a:pPr lvl="2"/>
            <a:r>
              <a:rPr lang="pt-BR" dirty="0"/>
              <a:t>Cria um mapa de segmentação de alta resolução</a:t>
            </a:r>
          </a:p>
          <a:p>
            <a:pPr marL="914400" lvl="2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</p:spTree>
    <p:extLst>
      <p:ext uri="{BB962C8B-B14F-4D97-AF65-F5344CB8AC3E}">
        <p14:creationId xmlns:p14="http://schemas.microsoft.com/office/powerpoint/2010/main" val="26109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64 filtros 3x3 em cada camada</a:t>
            </a:r>
          </a:p>
          <a:p>
            <a:pPr lvl="1"/>
            <a:r>
              <a:rPr lang="pt-BR" dirty="0"/>
              <a:t>Número de filtros dobra em cada bloco consecutivo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Max </a:t>
            </a:r>
            <a:r>
              <a:rPr lang="pt-BR" dirty="0" err="1"/>
              <a:t>pooling</a:t>
            </a:r>
            <a:r>
              <a:rPr lang="pt-BR" dirty="0"/>
              <a:t> 2x2 após cada bloco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Reduz a resolução e aumenta a profundidade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Codificador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8D05C26-C539-3E5C-7402-F24746EE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14" y="531260"/>
            <a:ext cx="3045083" cy="57954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89" y="990600"/>
            <a:ext cx="1345087" cy="18440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3A51DCA-D129-4AFD-0ECE-E1C322EBD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017" y="1175007"/>
            <a:ext cx="1365031" cy="2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3x3 </a:t>
            </a:r>
            <a:r>
              <a:rPr lang="pt-BR" dirty="0" err="1"/>
              <a:t>convolution</a:t>
            </a:r>
            <a:r>
              <a:rPr lang="pt-BR" dirty="0"/>
              <a:t> +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89CDF2EF-AF3F-E7DA-89EB-9C12DEB2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BCE103-2883-3C7E-7A30-B74445AA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3" y="1780436"/>
            <a:ext cx="7657957" cy="460512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28E3188-DA03-711D-EBBD-46DF2EF3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7" y="2113279"/>
            <a:ext cx="3966340" cy="84050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B00D61F-21D2-987C-AC44-C58C4A499F95}"/>
              </a:ext>
            </a:extLst>
          </p:cNvPr>
          <p:cNvSpPr txBox="1"/>
          <p:nvPr/>
        </p:nvSpPr>
        <p:spPr>
          <a:xfrm>
            <a:off x="8966200" y="3718560"/>
            <a:ext cx="263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Somente a parte válida da convolução é usada (sem </a:t>
            </a:r>
            <a:r>
              <a:rPr lang="pt-BR" dirty="0" err="1"/>
              <a:t>padding</a:t>
            </a:r>
            <a:r>
              <a:rPr lang="pt-BR" dirty="0"/>
              <a:t>), o que faz com que 1 pixel em cada borda seja perdido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ACAC114-A50C-7A69-A804-AB5CAFAE2899}"/>
              </a:ext>
            </a:extLst>
          </p:cNvPr>
          <p:cNvSpPr/>
          <p:nvPr/>
        </p:nvSpPr>
        <p:spPr>
          <a:xfrm>
            <a:off x="589280" y="1630679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63494EE-B29B-3B79-49B5-FBB5A573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90" y="469986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2x2 </a:t>
            </a:r>
            <a:r>
              <a:rPr lang="pt-BR" dirty="0" err="1"/>
              <a:t>max-pooling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E35166F-93A2-8632-CB28-0E8956C5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38" y="1676740"/>
            <a:ext cx="7613025" cy="4351338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824071" y="1532595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314791" y="2929079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metade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13588" y="2553903"/>
            <a:ext cx="36260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Enfatiza as características extraídas</a:t>
            </a:r>
          </a:p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3D7C302-6332-DA0E-8B55-5F145074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49" y="2950188"/>
            <a:ext cx="3127060" cy="11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1 bloco </a:t>
            </a:r>
            <a:r>
              <a:rPr lang="pt-BR" dirty="0" err="1"/>
              <a:t>convolucional</a:t>
            </a:r>
            <a:r>
              <a:rPr lang="pt-BR" dirty="0"/>
              <a:t> com 2 camadas</a:t>
            </a:r>
          </a:p>
          <a:p>
            <a:pPr lvl="1"/>
            <a:r>
              <a:rPr lang="pt-BR" dirty="0"/>
              <a:t>Número de filtros cai de 1024 na primeira camada para 512 na segunda </a:t>
            </a:r>
            <a:r>
              <a:rPr lang="pt-BR" dirty="0" err="1"/>
              <a:t>camadaFunção</a:t>
            </a:r>
            <a:r>
              <a:rPr lang="pt-BR" dirty="0"/>
              <a:t>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Amplia e reduz o número de características extraídas, garantindo que a rede aprenda apenas as informações mais importantes, as quais serão usadas para reconstruir a entrada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Gargalo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49" y="5222240"/>
            <a:ext cx="1345087" cy="1844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BCBDF-5241-7F8B-6939-444B6204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8" y="2925710"/>
            <a:ext cx="517242" cy="8012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19CDF5-E668-645D-5102-F09EF786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8" y="2516521"/>
            <a:ext cx="781402" cy="12104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ABA740-EBCF-AF34-FCB5-1DB09BE1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83" y="2378670"/>
            <a:ext cx="2734057" cy="1486107"/>
          </a:xfrm>
          <a:prstGeom prst="rect">
            <a:avLst/>
          </a:prstGeom>
        </p:spPr>
      </p:pic>
      <p:sp>
        <p:nvSpPr>
          <p:cNvPr id="10" name="Chave Esquerda 9">
            <a:extLst>
              <a:ext uri="{FF2B5EF4-FFF2-40B4-BE49-F238E27FC236}">
                <a16:creationId xmlns:a16="http://schemas.microsoft.com/office/drawing/2014/main" id="{42FF07C1-42FC-84A1-5B38-0AAF7BE5D277}"/>
              </a:ext>
            </a:extLst>
          </p:cNvPr>
          <p:cNvSpPr/>
          <p:nvPr/>
        </p:nvSpPr>
        <p:spPr>
          <a:xfrm>
            <a:off x="8265160" y="3201900"/>
            <a:ext cx="284480" cy="662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Simétrico ao codificador, formato “U”</a:t>
            </a:r>
          </a:p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512 filtros 3x3 em cada camada</a:t>
            </a:r>
          </a:p>
          <a:p>
            <a:pPr lvl="1"/>
            <a:r>
              <a:rPr lang="pt-BR" dirty="0"/>
              <a:t>Número de filtros cai pela metade em cada bloco consecutivo</a:t>
            </a:r>
          </a:p>
          <a:p>
            <a:r>
              <a:rPr lang="pt-BR" b="1" dirty="0"/>
              <a:t>Concatena o mapa de ativação de alta resolução do bloco simétrico da codificação (recortado) – </a:t>
            </a:r>
            <a:r>
              <a:rPr lang="pt-BR" b="1" dirty="0" err="1"/>
              <a:t>skip</a:t>
            </a:r>
            <a:r>
              <a:rPr lang="pt-BR" b="1" dirty="0"/>
              <a:t> connections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Convolução transposta ou </a:t>
            </a:r>
            <a:r>
              <a:rPr lang="pt-BR" dirty="0" err="1"/>
              <a:t>up-convolution</a:t>
            </a:r>
            <a:r>
              <a:rPr lang="pt-BR" dirty="0"/>
              <a:t> entre cada bloco (</a:t>
            </a:r>
            <a:r>
              <a:rPr lang="pt-BR" dirty="0" err="1"/>
              <a:t>upsampling</a:t>
            </a:r>
            <a:r>
              <a:rPr lang="pt-BR" dirty="0"/>
              <a:t>)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Aumenta a resolução e reduz a profundidade</a:t>
            </a:r>
          </a:p>
          <a:p>
            <a:r>
              <a:rPr lang="pt-BR" dirty="0"/>
              <a:t>Última camada convolução 1x1 usada para mapear cada uma das 64 características no número desejado de classes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FFF52F-BADB-CCD6-1AD9-05863F7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144" y="1844615"/>
            <a:ext cx="3625487" cy="40741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CF075B-B9E2-5C71-A844-44DB760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17" y="5278341"/>
            <a:ext cx="1240324" cy="708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AC3D3F-FF18-E866-5CEF-55F90A99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87" y="5662505"/>
            <a:ext cx="1683946" cy="5252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66D7EB0-9532-4D74-EC4E-EB17CD36B377}"/>
              </a:ext>
            </a:extLst>
          </p:cNvPr>
          <p:cNvSpPr txBox="1"/>
          <p:nvPr/>
        </p:nvSpPr>
        <p:spPr>
          <a:xfrm>
            <a:off x="8089392" y="2103120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Skip</a:t>
            </a:r>
            <a:r>
              <a:rPr lang="pt-BR" dirty="0"/>
              <a:t> connections</a:t>
            </a:r>
          </a:p>
        </p:txBody>
      </p:sp>
    </p:spTree>
    <p:extLst>
      <p:ext uri="{BB962C8B-B14F-4D97-AF65-F5344CB8AC3E}">
        <p14:creationId xmlns:p14="http://schemas.microsoft.com/office/powerpoint/2010/main" val="77851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2954" cy="4351338"/>
          </a:xfrm>
        </p:spPr>
        <p:txBody>
          <a:bodyPr/>
          <a:lstStyle/>
          <a:p>
            <a:r>
              <a:rPr lang="pt-BR" dirty="0"/>
              <a:t>Diariamente estamos sendo surpreendidos por novas aplicações no estado da arte da Inteligência Artificial </a:t>
            </a:r>
          </a:p>
          <a:p>
            <a:endParaRPr lang="pt-BR" dirty="0"/>
          </a:p>
          <a:p>
            <a:r>
              <a:rPr lang="pt-BR" dirty="0"/>
              <a:t>Algumas aplicações são fortemente dependentes de técnicas de visão computacional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 Piloto automático de carros</a:t>
            </a:r>
          </a:p>
          <a:p>
            <a:endParaRPr lang="pt-BR" dirty="0"/>
          </a:p>
        </p:txBody>
      </p:sp>
      <p:pic>
        <p:nvPicPr>
          <p:cNvPr id="6" name="Mídia Online 5" title="FSD 12.3 stops early for mother &amp; children">
            <a:hlinkClick r:id="" action="ppaction://media"/>
            <a:extLst>
              <a:ext uri="{FF2B5EF4-FFF2-40B4-BE49-F238E27FC236}">
                <a16:creationId xmlns:a16="http://schemas.microsoft.com/office/drawing/2014/main" id="{EE51D3DF-8CB6-187D-E5E3-D40FF8372C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29041" y="808958"/>
            <a:ext cx="3069444" cy="54366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FDB1CB-0F49-039A-7460-B5354F2942DA}"/>
              </a:ext>
            </a:extLst>
          </p:cNvPr>
          <p:cNvSpPr txBox="1"/>
          <p:nvPr/>
        </p:nvSpPr>
        <p:spPr>
          <a:xfrm>
            <a:off x="8387133" y="6315627"/>
            <a:ext cx="26425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/>
              <a:t>https://www.youtube.com/shorts/xkl2ZmPVAUU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8C6D1EC-18DB-2323-602E-DAF96665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01" y="1856105"/>
            <a:ext cx="7120957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Up-convolution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995511" y="1953738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o dobro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03428" y="2880261"/>
            <a:ext cx="36260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Os pesos são aprendidos utilizando os mapas de features de alta resolução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1071971" y="1690688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22D477-3E42-5BEB-6222-5B099C3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10" y="353654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 de segmentação de alta resolução</a:t>
            </a:r>
          </a:p>
          <a:p>
            <a:r>
              <a:rPr lang="pt-BR" dirty="0" err="1"/>
              <a:t>Padding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No </a:t>
            </a:r>
            <a:r>
              <a:rPr lang="pt-BR" dirty="0" err="1"/>
              <a:t>padding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Redução do tamanho / espelhamento</a:t>
            </a:r>
          </a:p>
          <a:p>
            <a:pPr lvl="1"/>
            <a:r>
              <a:rPr lang="pt-BR" dirty="0"/>
              <a:t>Contornado pelo processamento por janelas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839CEE-2628-0F08-E15E-C25D391A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" y="3636231"/>
            <a:ext cx="6879871" cy="31902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FB4E638-A396-0EE5-961D-439AB29C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2524759"/>
            <a:ext cx="4673590" cy="3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co 14">
            <a:extLst>
              <a:ext uri="{FF2B5EF4-FFF2-40B4-BE49-F238E27FC236}">
                <a16:creationId xmlns:a16="http://schemas.microsoft.com/office/drawing/2014/main" id="{6B27F6C8-DD9F-8A3F-CAC7-0D6996BA8EC0}"/>
              </a:ext>
            </a:extLst>
          </p:cNvPr>
          <p:cNvSpPr/>
          <p:nvPr/>
        </p:nvSpPr>
        <p:spPr>
          <a:xfrm rot="18826260">
            <a:off x="7293107" y="1698552"/>
            <a:ext cx="4309945" cy="4990368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02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C5FCC-0D56-B0EC-9C28-E6B9A66E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8F327F-5596-5121-391A-7F669496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33" y="1541144"/>
            <a:ext cx="5992507" cy="505583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D40BB2-4ED9-AC06-A10E-92B4025772C4}"/>
              </a:ext>
            </a:extLst>
          </p:cNvPr>
          <p:cNvSpPr txBox="1"/>
          <p:nvPr/>
        </p:nvSpPr>
        <p:spPr>
          <a:xfrm>
            <a:off x="7437120" y="1898134"/>
            <a:ext cx="413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4C855C-64D3-1F72-1D74-3C4B68B3D790}"/>
              </a:ext>
            </a:extLst>
          </p:cNvPr>
          <p:cNvSpPr txBox="1"/>
          <p:nvPr/>
        </p:nvSpPr>
        <p:spPr>
          <a:xfrm>
            <a:off x="7334553" y="4688660"/>
            <a:ext cx="467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https://www.tensorflow.org/tutorials/images/segmentation?hl=pt-br</a:t>
            </a:r>
          </a:p>
        </p:txBody>
      </p:sp>
    </p:spTree>
    <p:extLst>
      <p:ext uri="{BB962C8B-B14F-4D97-AF65-F5344CB8AC3E}">
        <p14:creationId xmlns:p14="http://schemas.microsoft.com/office/powerpoint/2010/main" val="376470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 método do Gradiente Descendente Estocástico com momento elevado (0.99)</a:t>
            </a:r>
          </a:p>
          <a:p>
            <a:r>
              <a:rPr lang="pt-BR" i="1" dirty="0"/>
              <a:t>Batch</a:t>
            </a:r>
            <a:r>
              <a:rPr lang="pt-BR" dirty="0"/>
              <a:t> de uma única imagem dividida em vários </a:t>
            </a:r>
            <a:r>
              <a:rPr lang="pt-BR" i="1" dirty="0"/>
              <a:t>tiles</a:t>
            </a:r>
          </a:p>
          <a:p>
            <a:r>
              <a:rPr lang="pt-BR" dirty="0"/>
              <a:t>A função de perda é computada pela combinação de uma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com </a:t>
            </a:r>
            <a:r>
              <a:rPr lang="pt-BR" i="1" dirty="0"/>
              <a:t>soft-</a:t>
            </a:r>
            <a:r>
              <a:rPr lang="pt-BR" i="1" dirty="0" err="1"/>
              <a:t>max</a:t>
            </a:r>
            <a:r>
              <a:rPr lang="pt-BR" dirty="0"/>
              <a:t> pixel a pixel do mapa final de características definido por: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Onde </a:t>
            </a:r>
            <a:r>
              <a:rPr lang="pt-BR" dirty="0" err="1"/>
              <a:t>a</a:t>
            </a:r>
            <a:r>
              <a:rPr lang="pt-BR" baseline="-25000" dirty="0" err="1"/>
              <a:t>k</a:t>
            </a:r>
            <a:r>
              <a:rPr lang="pt-BR" dirty="0"/>
              <a:t>(</a:t>
            </a:r>
            <a:r>
              <a:rPr lang="pt-BR" b="1" dirty="0"/>
              <a:t>x</a:t>
            </a:r>
            <a:r>
              <a:rPr lang="pt-BR" dirty="0"/>
              <a:t>) é a ativação no canal k, no pixel </a:t>
            </a:r>
            <a:r>
              <a:rPr lang="pt-BR" b="1" dirty="0"/>
              <a:t>x</a:t>
            </a:r>
            <a:r>
              <a:rPr lang="pt-BR" dirty="0"/>
              <a:t>, K o número de classes.</a:t>
            </a:r>
            <a:endParaRPr lang="pt-BR" b="1" dirty="0"/>
          </a:p>
          <a:p>
            <a:endParaRPr lang="pt-BR" i="1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FA17DC-271F-7EC3-0F92-ACB76C22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90" y="4428408"/>
            <a:ext cx="6216130" cy="6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87"/>
            <a:ext cx="10515600" cy="4351338"/>
          </a:xfrm>
        </p:spPr>
        <p:txBody>
          <a:bodyPr/>
          <a:lstStyle/>
          <a:p>
            <a:r>
              <a:rPr lang="pt-BR" dirty="0"/>
              <a:t>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penaliza o erro de predição para cada pixel, ponderado de forma a reforçar a importância das bordas das classes segmentadas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0CD59E-D894-5734-556C-2413C084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31" y="3139187"/>
            <a:ext cx="6610427" cy="36141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05A0B8-18CC-BD22-9331-B0ABD60D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7" y="3518809"/>
            <a:ext cx="3297153" cy="8684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F6EAE5-4B3A-B1C6-84C2-7B1C3ED5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" y="4670483"/>
            <a:ext cx="2543530" cy="4239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EE929B7-92FB-4CFB-25DB-DBC89D44E379}"/>
              </a:ext>
            </a:extLst>
          </p:cNvPr>
          <p:cNvSpPr txBox="1"/>
          <p:nvPr/>
        </p:nvSpPr>
        <p:spPr>
          <a:xfrm>
            <a:off x="3344531" y="4725073"/>
            <a:ext cx="12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True</a:t>
            </a:r>
            <a:r>
              <a:rPr lang="pt-BR" dirty="0"/>
              <a:t> </a:t>
            </a:r>
            <a:r>
              <a:rPr lang="pt-BR" dirty="0" err="1"/>
              <a:t>Label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06DBF0-35F1-CBDF-D4AD-E41463B49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1" y="5675479"/>
            <a:ext cx="1640185" cy="3558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CCAE-22A4-6D47-471C-687DCA500C1F}"/>
              </a:ext>
            </a:extLst>
          </p:cNvPr>
          <p:cNvSpPr txBox="1"/>
          <p:nvPr/>
        </p:nvSpPr>
        <p:spPr>
          <a:xfrm>
            <a:off x="2722802" y="5675479"/>
            <a:ext cx="1417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Weight</a:t>
            </a:r>
            <a:r>
              <a:rPr lang="pt-BR" dirty="0"/>
              <a:t> </a:t>
            </a:r>
            <a:r>
              <a:rPr lang="pt-BR" dirty="0" err="1"/>
              <a:t>map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778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332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Aumento de dados (data </a:t>
            </a:r>
            <a:r>
              <a:rPr lang="pt-BR" dirty="0" err="1"/>
              <a:t>augmentation</a:t>
            </a:r>
            <a:r>
              <a:rPr lang="pt-BR" dirty="0"/>
              <a:t>)</a:t>
            </a:r>
          </a:p>
          <a:p>
            <a:r>
              <a:rPr lang="pt-BR" dirty="0"/>
              <a:t>Aumentar o tamanho da sequência de treinamento</a:t>
            </a:r>
          </a:p>
          <a:p>
            <a:r>
              <a:rPr lang="pt-BR" dirty="0"/>
              <a:t>Reduzir o over-</a:t>
            </a:r>
            <a:r>
              <a:rPr lang="pt-BR" dirty="0" err="1"/>
              <a:t>fitting</a:t>
            </a:r>
            <a:endParaRPr lang="pt-BR" dirty="0"/>
          </a:p>
          <a:p>
            <a:pPr lvl="1"/>
            <a:r>
              <a:rPr lang="pt-BR" dirty="0"/>
              <a:t>Tamanho </a:t>
            </a:r>
            <a:r>
              <a:rPr lang="pt-BR" dirty="0" err="1"/>
              <a:t>dataset</a:t>
            </a:r>
            <a:r>
              <a:rPr lang="pt-BR" dirty="0"/>
              <a:t> x modelo</a:t>
            </a:r>
          </a:p>
          <a:p>
            <a:r>
              <a:rPr lang="pt-BR" dirty="0"/>
              <a:t>Prevenir que a rede aprenda características indesejadas como rotação, translação, tamanho</a:t>
            </a:r>
          </a:p>
          <a:p>
            <a:pPr lvl="1"/>
            <a:r>
              <a:rPr lang="pt-BR" dirty="0" err="1"/>
              <a:t>Dropout</a:t>
            </a:r>
            <a:r>
              <a:rPr lang="pt-BR" dirty="0"/>
              <a:t> </a:t>
            </a:r>
            <a:r>
              <a:rPr lang="pt-BR" dirty="0" err="1"/>
              <a:t>layer</a:t>
            </a:r>
            <a:r>
              <a:rPr lang="pt-BR" dirty="0"/>
              <a:t> no gargalo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7211069-3FFE-5B3B-707F-F1CB87BC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6"/>
          <a:stretch/>
        </p:blipFill>
        <p:spPr>
          <a:xfrm>
            <a:off x="5866561" y="2463800"/>
            <a:ext cx="6046878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Preparação das amostras</a:t>
            </a:r>
          </a:p>
          <a:p>
            <a:pPr lvl="1"/>
            <a:r>
              <a:rPr lang="pt-BR" dirty="0" err="1"/>
              <a:t>Padding</a:t>
            </a:r>
            <a:r>
              <a:rPr lang="pt-BR" dirty="0"/>
              <a:t> na entrada por espelhamento</a:t>
            </a:r>
          </a:p>
          <a:p>
            <a:pPr lvl="1"/>
            <a:r>
              <a:rPr lang="pt-BR" dirty="0"/>
              <a:t>Saída recortada em tamanho menor que a entrada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7E82A3-43C8-E69C-EA04-C3D175B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9" y="3590511"/>
            <a:ext cx="6879871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1584-967E-9E90-0EE8-311226C6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0C6689-5C5A-B081-CECD-AF271D97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926" y="1825625"/>
            <a:ext cx="6006148" cy="4351338"/>
          </a:xfrm>
        </p:spPr>
      </p:pic>
    </p:spTree>
    <p:extLst>
      <p:ext uri="{BB962C8B-B14F-4D97-AF65-F5344CB8AC3E}">
        <p14:creationId xmlns:p14="http://schemas.microsoft.com/office/powerpoint/2010/main" val="36680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convolucionais</a:t>
            </a:r>
            <a:r>
              <a:rPr lang="pt-BR" dirty="0"/>
              <a:t> convencionais precisavam operar em imagens de baixa resolução devido à alta complexidade computacional</a:t>
            </a:r>
          </a:p>
          <a:p>
            <a:r>
              <a:rPr lang="pt-BR" dirty="0"/>
              <a:t>Pode operar em imagens de mais alta resolução</a:t>
            </a:r>
          </a:p>
          <a:p>
            <a:r>
              <a:rPr lang="pt-BR" dirty="0"/>
              <a:t>Adequado para pequena quantidade de dados de treinamento</a:t>
            </a:r>
          </a:p>
          <a:p>
            <a:r>
              <a:rPr lang="pt-BR" dirty="0"/>
              <a:t>Possui uma separação mais acurada para classes que se interceptam</a:t>
            </a:r>
          </a:p>
          <a:p>
            <a:r>
              <a:rPr lang="pt-BR" dirty="0"/>
              <a:t>Modelo altamente customizável</a:t>
            </a:r>
          </a:p>
          <a:p>
            <a:r>
              <a:rPr lang="pt-BR" dirty="0"/>
              <a:t>Modelo reusável e aplicável a outras áreas além da biomedicina</a:t>
            </a:r>
          </a:p>
          <a:p>
            <a:r>
              <a:rPr lang="pt-BR" b="1" dirty="0"/>
              <a:t>Configuração fim-a-fim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Fim-a-Fim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8079"/>
            <a:ext cx="10515600" cy="1218883"/>
          </a:xfrm>
        </p:spPr>
        <p:txBody>
          <a:bodyPr/>
          <a:lstStyle/>
          <a:p>
            <a:r>
              <a:rPr lang="pt-BR" dirty="0"/>
              <a:t>Entrada é uma imagem bruta</a:t>
            </a:r>
          </a:p>
          <a:p>
            <a:r>
              <a:rPr lang="pt-BR" dirty="0"/>
              <a:t>Saída é o mapa de segmentação pronto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B6F1C-2D90-79BE-25EB-5EEDBC97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767F95-0AED-F5C3-4D30-5E8B34A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D369820-2D63-B215-4535-42F9EE6F4105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73BA391-0B33-A665-9F59-B05BAA7129E6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F63CC9-9036-2769-CB33-B3D0122AEDE1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BBBB58-74CE-9AB7-EEC5-7D9B5D3252B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</p:spTree>
    <p:extLst>
      <p:ext uri="{BB962C8B-B14F-4D97-AF65-F5344CB8AC3E}">
        <p14:creationId xmlns:p14="http://schemas.microsoft.com/office/powerpoint/2010/main" val="195075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C5E66-F4E9-63C2-C427-40592100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Visão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computacional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é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sub-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área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Inteligência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Artificial (IA)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Aprendizado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habilita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entender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interpretar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imagens, videos, etc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., 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extrair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que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possam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usadas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processos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decisão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aplicações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IA.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  <p:pic>
        <p:nvPicPr>
          <p:cNvPr id="4" name="Picture 2" descr="Computer Vision Techniques">
            <a:extLst>
              <a:ext uri="{FF2B5EF4-FFF2-40B4-BE49-F238E27FC236}">
                <a16:creationId xmlns:a16="http://schemas.microsoft.com/office/drawing/2014/main" id="{08625C48-F6C0-9715-4066-6AACBE5D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60" y="3520656"/>
            <a:ext cx="4421970" cy="31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AEFECF-01DF-30A7-BB2F-84DE589FDFFB}"/>
              </a:ext>
            </a:extLst>
          </p:cNvPr>
          <p:cNvSpPr txBox="1"/>
          <p:nvPr/>
        </p:nvSpPr>
        <p:spPr>
          <a:xfrm>
            <a:off x="5694864" y="3463349"/>
            <a:ext cx="5566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1.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Capturar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Utilização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um sensor para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criar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representação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digital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imagem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2.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Processamento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Geração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informa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partir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conjunto de pixels.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3.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Análise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informações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tomada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ações</a:t>
            </a:r>
            <a:endParaRPr lang="en-US" b="1" i="0" dirty="0">
              <a:solidFill>
                <a:srgbClr val="333333"/>
              </a:solidFill>
              <a:effectLst/>
              <a:latin typeface="inter-bold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Dependendo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aç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necessárias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diferentes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precisam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geradas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75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Necessidade de preparação complexa do </a:t>
            </a:r>
            <a:r>
              <a:rPr lang="pt-BR" dirty="0" err="1"/>
              <a:t>dataset</a:t>
            </a:r>
            <a:r>
              <a:rPr lang="pt-BR" dirty="0"/>
              <a:t> de treinamento</a:t>
            </a:r>
          </a:p>
          <a:p>
            <a:r>
              <a:rPr lang="pt-BR" dirty="0"/>
              <a:t>Pode incorrer no problema do Neurônio Morto, associado ao </a:t>
            </a:r>
            <a:r>
              <a:rPr lang="pt-BR" dirty="0" err="1"/>
              <a:t>ReLU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95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  <a:p>
            <a:pPr lvl="1"/>
            <a:r>
              <a:rPr lang="pt-BR" dirty="0"/>
              <a:t>Biomedicina</a:t>
            </a:r>
          </a:p>
          <a:p>
            <a:pPr lvl="1"/>
            <a:r>
              <a:rPr lang="pt-BR" dirty="0"/>
              <a:t>Aéreas e de satélite</a:t>
            </a:r>
          </a:p>
          <a:p>
            <a:pPr lvl="1"/>
            <a:r>
              <a:rPr lang="pt-BR" dirty="0"/>
              <a:t>Fotografias</a:t>
            </a:r>
          </a:p>
          <a:p>
            <a:pPr lvl="1"/>
            <a:r>
              <a:rPr lang="pt-BR" dirty="0"/>
              <a:t>Detecção de objetos</a:t>
            </a:r>
          </a:p>
          <a:p>
            <a:pPr lvl="1"/>
            <a:endParaRPr lang="pt-BR" dirty="0"/>
          </a:p>
          <a:p>
            <a:r>
              <a:rPr lang="pt-BR" dirty="0"/>
              <a:t>Reconstrução de imagens</a:t>
            </a:r>
          </a:p>
          <a:p>
            <a:r>
              <a:rPr lang="pt-BR" dirty="0"/>
              <a:t>Modelos de difusão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B1E646-7EF8-5793-680B-64EAB43D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1" y="1825625"/>
            <a:ext cx="5783668" cy="39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8197078-08B8-53AE-E441-F434209B9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87" y="1797198"/>
            <a:ext cx="6091873" cy="43513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06757-5E7F-A7F2-ECD3-2C26C34F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6" y="1834169"/>
            <a:ext cx="5247074" cy="37682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2B5FB4-CA26-D62E-8255-8D5FE5C229C9}"/>
              </a:ext>
            </a:extLst>
          </p:cNvPr>
          <p:cNvSpPr txBox="1"/>
          <p:nvPr/>
        </p:nvSpPr>
        <p:spPr>
          <a:xfrm>
            <a:off x="1801700" y="5963870"/>
            <a:ext cx="887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https://github.com/karolzak/keras-unet/blob/master/notebooks/kz-isbi-challenge.ipynb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499264-DF8E-A612-36DA-C1B6589D6816}"/>
              </a:ext>
            </a:extLst>
          </p:cNvPr>
          <p:cNvSpPr txBox="1"/>
          <p:nvPr/>
        </p:nvSpPr>
        <p:spPr>
          <a:xfrm>
            <a:off x="1801700" y="6333202"/>
            <a:ext cx="921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https://colab.research.google.com/drive/1fUFUbaixlzoKWZBMCzYBEokLU-DI16wU</a:t>
            </a:r>
          </a:p>
        </p:txBody>
      </p:sp>
    </p:spTree>
    <p:extLst>
      <p:ext uri="{BB962C8B-B14F-4D97-AF65-F5344CB8AC3E}">
        <p14:creationId xmlns:p14="http://schemas.microsoft.com/office/powerpoint/2010/main" val="3382712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E6F6F0-94DF-B512-E33B-3C09686DE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2657"/>
            <a:ext cx="5825786" cy="413900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7ABABE-AC0C-A5F5-FE2F-C5C58658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88" y="2462657"/>
            <a:ext cx="5875480" cy="413900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</p:spTree>
    <p:extLst>
      <p:ext uri="{BB962C8B-B14F-4D97-AF65-F5344CB8AC3E}">
        <p14:creationId xmlns:p14="http://schemas.microsoft.com/office/powerpoint/2010/main" val="374452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9AD296-D30D-907C-846F-786468AE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17EAE7-238D-A679-0C22-BB73A12C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205163"/>
            <a:ext cx="12192000" cy="2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69F78-3E5A-E74E-AFBD-7627F277DA8C}"/>
              </a:ext>
            </a:extLst>
          </p:cNvPr>
          <p:cNvSpPr txBox="1"/>
          <p:nvPr/>
        </p:nvSpPr>
        <p:spPr>
          <a:xfrm>
            <a:off x="2011680" y="6403771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https://github.com/karolzak/keras-unet/blob/master/notebooks/kz-whale-tails.ipynb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C8ED4E-2520-1736-C3AD-B0F64576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59" y="2373249"/>
            <a:ext cx="6098649" cy="39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15906F-EBD1-A067-7C8A-B5E50EBB34D0}"/>
              </a:ext>
            </a:extLst>
          </p:cNvPr>
          <p:cNvSpPr txBox="1"/>
          <p:nvPr/>
        </p:nvSpPr>
        <p:spPr>
          <a:xfrm>
            <a:off x="1559928" y="6401421"/>
            <a:ext cx="9730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https://colab.research.google.com/drive/1LMwIhzrwegKoLdW0pg4M1bcciP2vQT0p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FAC1BD-E113-50C4-09D1-A0800CF4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7" y="2577766"/>
            <a:ext cx="4016142" cy="3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9" name="Mídia Online 8" title="5 Minute Teaser Presentation of the U-net: Convolutional Networks for Biomedical Image Segmentation">
            <a:hlinkClick r:id="" action="ppaction://media"/>
            <a:extLst>
              <a:ext uri="{FF2B5EF4-FFF2-40B4-BE49-F238E27FC236}">
                <a16:creationId xmlns:a16="http://schemas.microsoft.com/office/drawing/2014/main" id="{B5CBDBE0-4711-6D2A-8065-3B2A30587D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4130" y="1790065"/>
            <a:ext cx="5802313" cy="4351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0BD69E-B816-04EC-6F97-98007F69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25" y="3867209"/>
            <a:ext cx="4193476" cy="190123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E56A5C-024F-7B0A-0927-8D60659C2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20" y="3048898"/>
            <a:ext cx="2990085" cy="3265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2C999-1794-143A-469B-2D7995A7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669" y="3429000"/>
            <a:ext cx="2340841" cy="2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Comparação com outros algoritmos</a:t>
            </a:r>
            <a:endParaRPr lang="pt-BR" sz="4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5100" dirty="0"/>
              <a:t>Modelos derivados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21512"/>
              </a:solidFill>
              <a:effectLst/>
              <a:latin typeface="Inter Variabl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Introduces attention gates to improve feature propagation in U-Net architecture.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Residual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Incorporates residual connections to address vanishing gradient problems and facilitate training.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Dense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Integrates dense blocks within the U-Net structure to enhance feature reuse and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Recurrent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Utilizes recurrent connections to capture temporal dependencies in sequential data processing tasks.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V-Net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 3D extension of U-Net, specifically designed for volumetric medical image segmentation.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Efficient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Implements efficient building blocks to reduce computational complexity while maintaining performance.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MultiRes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 </a:t>
            </a: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Enhances U-Net with multi-resolution features to capture information at different scales effectively.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R2U-Net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Combines residual connections and attention gates to improve feature learning and focus.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LinkNet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Adapts U-Net architecture with skip connections inspired by </a:t>
            </a:r>
            <a:r>
              <a:rPr lang="en-US" b="0" i="0" dirty="0" err="1">
                <a:solidFill>
                  <a:srgbClr val="121512"/>
                </a:solidFill>
                <a:effectLst/>
                <a:latin typeface="Inter Variable"/>
              </a:rPr>
              <a:t>ResNet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 for better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++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Hierarchical nested U-Net architecture that incorporates dense skip pathways for improved feature reuse and representation learning.</a:t>
            </a:r>
          </a:p>
        </p:txBody>
      </p:sp>
    </p:spTree>
    <p:extLst>
      <p:ext uri="{BB962C8B-B14F-4D97-AF65-F5344CB8AC3E}">
        <p14:creationId xmlns:p14="http://schemas.microsoft.com/office/powerpoint/2010/main" val="427556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D884-6DF0-83E7-C5E2-37908947E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978CE-10BB-0E75-CBF8-7E0EA5FB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0" y="1825625"/>
            <a:ext cx="9878019" cy="41016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45A1B0-9CD8-B67A-A226-B93DC174EB9E}"/>
              </a:ext>
            </a:extLst>
          </p:cNvPr>
          <p:cNvSpPr txBox="1"/>
          <p:nvPr/>
        </p:nvSpPr>
        <p:spPr>
          <a:xfrm>
            <a:off x="640080" y="5934670"/>
            <a:ext cx="11210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Evolution of milestone architectures for image segmentation from 2014 to 2019, compared by their mean intersection over union (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Inter Var"/>
              </a:rPr>
              <a:t>mIoU</a:t>
            </a:r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) metric on the PASCAL-VOC 2012 test set for segmentation. Architectures marked with an * are tested on different datasets and no metric on PASCAL-VOC 2012 is reported.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8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D96D99-F849-5A36-0C06-408BD322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739" cy="4351338"/>
          </a:xfrm>
        </p:spPr>
        <p:txBody>
          <a:bodyPr/>
          <a:lstStyle/>
          <a:p>
            <a:r>
              <a:rPr lang="pt-BR" dirty="0"/>
              <a:t>Exemplos de informações geradas a partir do processamento das imagens</a:t>
            </a:r>
          </a:p>
          <a:p>
            <a:endParaRPr lang="pt-BR" dirty="0"/>
          </a:p>
          <a:p>
            <a:r>
              <a:rPr lang="pt-BR" dirty="0"/>
              <a:t>Foco da apresentação é a segmentação de imagens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094BD6-5C78-DE57-0201-15E13CA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65" y="2184136"/>
            <a:ext cx="5510639" cy="34846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B3501F-988E-0ABB-A32E-966CCEBBEF42}"/>
              </a:ext>
            </a:extLst>
          </p:cNvPr>
          <p:cNvSpPr txBox="1"/>
          <p:nvPr/>
        </p:nvSpPr>
        <p:spPr>
          <a:xfrm>
            <a:off x="9186641" y="5428514"/>
            <a:ext cx="25489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 err="1"/>
              <a:t>Semantic</a:t>
            </a:r>
            <a:r>
              <a:rPr lang="pt-BR" sz="1100" dirty="0"/>
              <a:t> </a:t>
            </a:r>
            <a:r>
              <a:rPr lang="pt-BR" sz="1100" dirty="0" err="1"/>
              <a:t>instance</a:t>
            </a:r>
            <a:r>
              <a:rPr lang="pt-BR" sz="1100" dirty="0"/>
              <a:t> </a:t>
            </a:r>
            <a:r>
              <a:rPr lang="pt-BR" sz="1100" dirty="0" err="1"/>
              <a:t>segmentation</a:t>
            </a:r>
            <a:endParaRPr lang="pt-BR" sz="1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DC9ED-1A64-2AB0-FA82-BBD41F6933BB}"/>
              </a:ext>
            </a:extLst>
          </p:cNvPr>
          <p:cNvSpPr txBox="1"/>
          <p:nvPr/>
        </p:nvSpPr>
        <p:spPr>
          <a:xfrm>
            <a:off x="11579242" y="3671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2468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E995F0-C9BD-62D8-D0FB-274134F8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69" y="2136772"/>
            <a:ext cx="9775710" cy="30679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567BAE-2249-3262-13B5-3FC007B74BEC}"/>
              </a:ext>
            </a:extLst>
          </p:cNvPr>
          <p:cNvSpPr txBox="1"/>
          <p:nvPr/>
        </p:nvSpPr>
        <p:spPr>
          <a:xfrm>
            <a:off x="3729851" y="6308209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https://paperswithcode.com/method/deeplabv2</a:t>
            </a:r>
          </a:p>
        </p:txBody>
      </p:sp>
    </p:spTree>
    <p:extLst>
      <p:ext uri="{BB962C8B-B14F-4D97-AF65-F5344CB8AC3E}">
        <p14:creationId xmlns:p14="http://schemas.microsoft.com/office/powerpoint/2010/main" val="129457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DevconvNet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BCF56-2F90-B438-A5E2-0C11AC430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Unpooling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and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Deconvolution</a:t>
            </a:r>
            <a:endParaRPr lang="pt-BR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B8151A-145F-E708-4BD4-72390E67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305050"/>
            <a:ext cx="83343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C37517-7741-5945-62CD-FB27D2F8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4" y="230188"/>
            <a:ext cx="2230524" cy="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550EE03-619F-D2EF-CCA8-967D56C6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5" y="1078373"/>
            <a:ext cx="2270454" cy="8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C34697-D1CD-7630-1926-29A2516F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78" y="4942406"/>
            <a:ext cx="3477044" cy="15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3B0D47-C962-2A99-1336-1FADB973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44" y="4960089"/>
            <a:ext cx="2464582" cy="15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3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RefineNet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22875A-F467-CF53-1A77-8712317D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94" y="1947246"/>
            <a:ext cx="7837664" cy="44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5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Auto-DeepLab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C97E6B-A655-2D72-7CF4-F71C1575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61" y="2737529"/>
            <a:ext cx="5093655" cy="20785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9623DB-2391-529D-295D-5C8E3B90C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961" y="1568220"/>
            <a:ext cx="3680574" cy="50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0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[1]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U-Net: Convolutional Networks for Biomedical Image Segmentation”,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https://arxiv.org/abs/1505.04597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[2]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5 Minute Teaser Presentation of the U-net: Convolutional Networks for Biomedical Image Segmentation</a:t>
            </a:r>
            <a:r>
              <a:rPr lang="pt-BR" dirty="0"/>
              <a:t>”, https://www.youtube.com/watch?v=81AvQQnpG4Q</a:t>
            </a:r>
          </a:p>
          <a:p>
            <a:pPr marL="0" indent="0">
              <a:buNone/>
            </a:pPr>
            <a:r>
              <a:rPr lang="pt-BR" dirty="0"/>
              <a:t>[3] </a:t>
            </a:r>
            <a:r>
              <a:rPr lang="pt-BR" dirty="0" err="1"/>
              <a:t>Karol</a:t>
            </a:r>
            <a:r>
              <a:rPr lang="pt-BR" dirty="0"/>
              <a:t> </a:t>
            </a:r>
            <a:r>
              <a:rPr lang="pt-BR" dirty="0" err="1"/>
              <a:t>Zak</a:t>
            </a:r>
            <a:r>
              <a:rPr lang="pt-BR" dirty="0"/>
              <a:t>, “</a:t>
            </a:r>
            <a:r>
              <a:rPr lang="en-US" dirty="0"/>
              <a:t>Paper Review Calls 011 -- U-Net: Convolutional Networks for Biomedical Image Segmentation”</a:t>
            </a:r>
          </a:p>
          <a:p>
            <a:pPr marL="0" indent="0">
              <a:buNone/>
            </a:pPr>
            <a:r>
              <a:rPr lang="en-US" dirty="0"/>
              <a:t>[4] “Computer Vision Techniques”, https://www.javatpoint.com/computer-vision-techniques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[5] </a:t>
            </a:r>
            <a:r>
              <a:rPr lang="pt-BR" dirty="0" err="1"/>
              <a:t>Tsung</a:t>
            </a:r>
            <a:r>
              <a:rPr lang="pt-BR" dirty="0"/>
              <a:t>-Yi Lin, et al., “</a:t>
            </a:r>
            <a:r>
              <a:rPr lang="en-US" dirty="0"/>
              <a:t>Microsoft COCO: Common Objects in Context</a:t>
            </a:r>
            <a:r>
              <a:rPr lang="pt-BR" dirty="0"/>
              <a:t>”, arXiv:1405.0312 </a:t>
            </a:r>
          </a:p>
          <a:p>
            <a:pPr marL="0" indent="0">
              <a:buNone/>
            </a:pPr>
            <a:r>
              <a:rPr lang="pt-BR" dirty="0"/>
              <a:t>[6] T. </a:t>
            </a:r>
            <a:r>
              <a:rPr lang="pt-BR" dirty="0" err="1"/>
              <a:t>Hoeser</a:t>
            </a:r>
            <a:r>
              <a:rPr lang="pt-BR" dirty="0"/>
              <a:t>, C. </a:t>
            </a:r>
            <a:r>
              <a:rPr lang="pt-BR" dirty="0" err="1"/>
              <a:t>Kuenzer</a:t>
            </a:r>
            <a:r>
              <a:rPr lang="pt-BR" dirty="0"/>
              <a:t>, “</a:t>
            </a:r>
            <a:r>
              <a:rPr lang="en-US" dirty="0"/>
              <a:t>Object Detection and Image Segmentation with Deep Learning on Earth Observation Data: A Review-Part I: Evolution and Recent Trends”, </a:t>
            </a:r>
            <a:r>
              <a:rPr lang="fr-FR" dirty="0"/>
              <a:t>Remote Sens. 2020, 12, 1667; doi:10.3390/rs12101667</a:t>
            </a:r>
          </a:p>
          <a:p>
            <a:pPr marL="0" indent="0">
              <a:buNone/>
            </a:pPr>
            <a:r>
              <a:rPr lang="fr-FR" dirty="0"/>
              <a:t>[7] Filipe Figueiredo, Aulas TP557 e TP555</a:t>
            </a:r>
          </a:p>
          <a:p>
            <a:pPr marL="0" indent="0">
              <a:buNone/>
            </a:pPr>
            <a:r>
              <a:rPr lang="fr-FR" dirty="0"/>
              <a:t>[8] Filipe Figueiredo, "</a:t>
            </a:r>
            <a:r>
              <a:rPr lang="pt-BR" dirty="0"/>
              <a:t>TP558 - Tópicos avançados em Machine Learning: </a:t>
            </a:r>
            <a:r>
              <a:rPr lang="pt-BR" dirty="0" err="1"/>
              <a:t>Diffusion</a:t>
            </a:r>
            <a:r>
              <a:rPr lang="pt-BR" dirty="0"/>
              <a:t> Models”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2D556-C922-9BBF-664B-EBC53A05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BCD39-AC79-01BE-E090-C1275755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https://forms.gle/G843fhFG1mCuXaaT8</a:t>
            </a:r>
            <a:r>
              <a:rPr lang="pt-BR" dirty="0"/>
              <a:t>	</a:t>
            </a:r>
          </a:p>
          <a:p>
            <a:r>
              <a:rPr lang="pt-BR" dirty="0"/>
              <a:t>Anexem o </a:t>
            </a:r>
            <a:r>
              <a:rPr lang="pt-BR" i="1" dirty="0"/>
              <a:t>print screen</a:t>
            </a:r>
            <a:r>
              <a:rPr lang="pt-BR" dirty="0"/>
              <a:t> da pontuação obtida à tarefa específica do MS Teams.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9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99C06-F507-52DA-7233-8E263728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4858F-3F09-B09B-A90D-49D3B812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818" y="1825625"/>
            <a:ext cx="4862981" cy="435133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Publicado em Maio de 2015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Requer pequeno número de exemplos para treinamento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Extensivo uso de </a:t>
            </a:r>
            <a:r>
              <a:rPr lang="pt-BR" b="1" dirty="0"/>
              <a:t>aumento de dados</a:t>
            </a:r>
            <a:endParaRPr lang="pt-BR" b="1" i="1" dirty="0"/>
          </a:p>
          <a:p>
            <a:pPr lvl="1"/>
            <a:endParaRPr lang="pt-BR" dirty="0"/>
          </a:p>
          <a:p>
            <a:pPr lvl="1"/>
            <a:r>
              <a:rPr lang="pt-BR" dirty="0"/>
              <a:t>Melhor desempenho naquele ano em diversas competições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Permanece estado da arte para diversas aplicações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468539-B990-2E10-702A-6B9394DA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643"/>
            <a:ext cx="5685014" cy="2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U-Net</a:t>
            </a:r>
            <a:r>
              <a:rPr lang="pt-BR" dirty="0"/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DFF35-1CA7-5B70-0CC3-AD309A07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4ECDC7-1B56-533B-CB3F-26DD2D3E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5B15A5F-D461-4936-B0A5-520109F370F1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F8CFCDD-81FF-8274-54B4-3255096431BE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1D9C4-C284-848C-D827-ACBFD76DE567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F634E2-9FC5-5772-0DF6-C0923998509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58A05A-02EC-B28C-9284-FEBD703A4B26}"/>
              </a:ext>
            </a:extLst>
          </p:cNvPr>
          <p:cNvSpPr txBox="1"/>
          <p:nvPr/>
        </p:nvSpPr>
        <p:spPr>
          <a:xfrm>
            <a:off x="838200" y="4831177"/>
            <a:ext cx="1057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Rede </a:t>
            </a:r>
            <a:r>
              <a:rPr lang="pt-BR" b="1" dirty="0" err="1"/>
              <a:t>convolucional</a:t>
            </a:r>
            <a:r>
              <a:rPr lang="pt-BR" b="1" dirty="0"/>
              <a:t> profunda </a:t>
            </a:r>
            <a:r>
              <a:rPr lang="pt-BR" dirty="0"/>
              <a:t>para segmentação de imagens (biomédicas)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U-Net</a:t>
            </a:r>
            <a:r>
              <a:rPr lang="pt-BR" dirty="0"/>
              <a:t> aprende segmentação em uma </a:t>
            </a:r>
            <a:r>
              <a:rPr lang="pt-BR" b="1" dirty="0"/>
              <a:t>configuração fim-a-fim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Treinamento com poucas imagens anotadas </a:t>
            </a:r>
            <a:r>
              <a:rPr lang="pt-BR" dirty="0"/>
              <a:t>(aprox. 30 por aplicação), porém com aumento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Bom desempenho mesmo com </a:t>
            </a:r>
            <a:r>
              <a:rPr lang="pt-BR" b="1" dirty="0"/>
              <a:t>objetos vizinhos</a:t>
            </a:r>
            <a:r>
              <a:rPr lang="pt-BR" dirty="0"/>
              <a:t> da mesma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Capaz de realizar a </a:t>
            </a:r>
            <a:r>
              <a:rPr lang="pt-BR" b="1" dirty="0"/>
              <a:t>classificação por pixel </a:t>
            </a:r>
            <a:r>
              <a:rPr lang="pt-BR" dirty="0"/>
              <a:t>da 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38771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42059C-95D7-0699-0184-C4E44D1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3" y="100888"/>
            <a:ext cx="2421057" cy="22921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Perceptron</a:t>
            </a:r>
            <a:endParaRPr lang="pt-BR" dirty="0"/>
          </a:p>
          <a:p>
            <a:pPr lvl="1"/>
            <a:r>
              <a:rPr lang="pt-BR" dirty="0"/>
              <a:t>Primeiro modelo mais</a:t>
            </a:r>
            <a:br>
              <a:rPr lang="pt-BR" dirty="0"/>
            </a:br>
            <a:r>
              <a:rPr lang="pt-BR" dirty="0"/>
              <a:t>genérico</a:t>
            </a:r>
          </a:p>
          <a:p>
            <a:pPr lvl="1"/>
            <a:r>
              <a:rPr lang="pt-BR" dirty="0"/>
              <a:t>Com algoritmo de aprendizado dos pesos bem definido</a:t>
            </a:r>
          </a:p>
          <a:p>
            <a:pPr lvl="2"/>
            <a:r>
              <a:rPr lang="pt-BR" dirty="0"/>
              <a:t>conceito de </a:t>
            </a:r>
            <a:r>
              <a:rPr lang="pt-BR" b="1" dirty="0"/>
              <a:t>aprendizado supervisionado</a:t>
            </a:r>
          </a:p>
          <a:p>
            <a:pPr lvl="1"/>
            <a:r>
              <a:rPr lang="pt-BR" dirty="0"/>
              <a:t>classificação apenas de classes linearmente separáveis</a:t>
            </a:r>
          </a:p>
          <a:p>
            <a:pPr lvl="2"/>
            <a:r>
              <a:rPr lang="pt-BR" dirty="0"/>
              <a:t>que pode ser contornado adicionando múltiplas camadas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quando todos os nós de uma camada estão </a:t>
            </a:r>
            <a:br>
              <a:rPr lang="pt-BR" dirty="0"/>
            </a:br>
            <a:r>
              <a:rPr lang="pt-BR" dirty="0"/>
              <a:t>conectados em todos os nós de outra camada,</a:t>
            </a:r>
            <a:br>
              <a:rPr lang="pt-BR" dirty="0"/>
            </a:br>
            <a:r>
              <a:rPr lang="pt-BR" dirty="0"/>
              <a:t>estas redes são chamadas </a:t>
            </a:r>
            <a:r>
              <a:rPr lang="pt-BR" b="1" dirty="0"/>
              <a:t>Densas ou DNN</a:t>
            </a:r>
          </a:p>
          <a:p>
            <a:pPr lvl="2"/>
            <a:r>
              <a:rPr lang="pt-BR" dirty="0"/>
              <a:t>Camada de entrada, camadas ocultas / escondidas, </a:t>
            </a:r>
            <a:br>
              <a:rPr lang="pt-BR" dirty="0"/>
            </a:br>
            <a:r>
              <a:rPr lang="pt-BR" dirty="0"/>
              <a:t>camada de saída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53" y="1215959"/>
            <a:ext cx="3207427" cy="1477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500E8A-AA74-1DEF-1505-ADD90C0C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60" y="2469813"/>
            <a:ext cx="2500274" cy="16846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314FF7-1FBD-F5A4-18B5-E91965332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172" y="4604325"/>
            <a:ext cx="3079108" cy="195379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8929518-42BA-154D-D93B-1438E6FB0BF1}"/>
              </a:ext>
            </a:extLst>
          </p:cNvPr>
          <p:cNvCxnSpPr>
            <a:cxnSpLocks/>
          </p:cNvCxnSpPr>
          <p:nvPr/>
        </p:nvCxnSpPr>
        <p:spPr>
          <a:xfrm flipV="1">
            <a:off x="8404860" y="3429000"/>
            <a:ext cx="942340" cy="25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0B1D633-AA23-E5A0-98A3-9A84BF390A21}"/>
              </a:ext>
            </a:extLst>
          </p:cNvPr>
          <p:cNvCxnSpPr>
            <a:cxnSpLocks/>
          </p:cNvCxnSpPr>
          <p:nvPr/>
        </p:nvCxnSpPr>
        <p:spPr>
          <a:xfrm>
            <a:off x="7086600" y="4164110"/>
            <a:ext cx="1432560" cy="111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Funções de ativação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à soma </a:t>
            </a:r>
            <a:r>
              <a:rPr lang="en-US" dirty="0" err="1"/>
              <a:t>ponderada</a:t>
            </a:r>
            <a:r>
              <a:rPr lang="en-US" dirty="0"/>
              <a:t> das entradas, </a:t>
            </a:r>
            <a:r>
              <a:rPr lang="en-US" dirty="0" err="1"/>
              <a:t>podendo</a:t>
            </a:r>
            <a:r>
              <a:rPr lang="en-US" dirty="0"/>
              <a:t>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linearidade</a:t>
            </a:r>
            <a:r>
              <a:rPr lang="en-US" dirty="0"/>
              <a:t> no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Identidade</a:t>
            </a:r>
            <a:endParaRPr lang="en-US" dirty="0"/>
          </a:p>
          <a:p>
            <a:pPr lvl="2"/>
            <a:r>
              <a:rPr lang="en-US" dirty="0" err="1"/>
              <a:t>ReLU</a:t>
            </a:r>
            <a:r>
              <a:rPr lang="en-US" dirty="0"/>
              <a:t> (Rectified Linear Unit), Leaky </a:t>
            </a:r>
            <a:r>
              <a:rPr lang="en-US" dirty="0" err="1"/>
              <a:t>ReLU</a:t>
            </a:r>
            <a:endParaRPr lang="en-US" dirty="0"/>
          </a:p>
          <a:p>
            <a:pPr lvl="2"/>
            <a:r>
              <a:rPr lang="en-US" dirty="0"/>
              <a:t>da </a:t>
            </a:r>
            <a:r>
              <a:rPr lang="en-US" dirty="0" err="1"/>
              <a:t>classe</a:t>
            </a:r>
            <a:r>
              <a:rPr lang="en-US" dirty="0"/>
              <a:t> Sigmoid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, </a:t>
            </a:r>
            <a:r>
              <a:rPr lang="en-US" dirty="0" err="1"/>
              <a:t>tangente</a:t>
            </a:r>
            <a:r>
              <a:rPr lang="en-US" dirty="0"/>
              <a:t> </a:t>
            </a:r>
            <a:r>
              <a:rPr lang="en-US" dirty="0" err="1"/>
              <a:t>hiperbólica</a:t>
            </a:r>
            <a:r>
              <a:rPr lang="en-US" dirty="0"/>
              <a:t>, etc.</a:t>
            </a:r>
          </a:p>
          <a:p>
            <a:pPr lvl="2"/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0" y="768842"/>
            <a:ext cx="3207427" cy="1477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68E885F-AB67-4AD8-DDAA-C2E1FB4E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74"/>
            <a:ext cx="7263275" cy="17354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F0A8A5-13A7-7EA8-4261-EE446F45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76" y="4966016"/>
            <a:ext cx="2228128" cy="176303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8956E6E-D9AE-D074-EFA7-4D3D8445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04" y="4979830"/>
            <a:ext cx="2170584" cy="1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5BE867-F622-2CC9-24F2-EAB898F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9" y="1564640"/>
            <a:ext cx="4406297" cy="40335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DNN -&gt; </a:t>
            </a:r>
            <a:r>
              <a:rPr lang="en-US" dirty="0" err="1"/>
              <a:t>achatamento</a:t>
            </a:r>
            <a:r>
              <a:rPr lang="en-US" dirty="0"/>
              <a:t> de imagens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</a:t>
            </a:r>
            <a:r>
              <a:rPr lang="en-US" dirty="0" err="1"/>
              <a:t>posições</a:t>
            </a:r>
            <a:r>
              <a:rPr lang="en-US" dirty="0"/>
              <a:t> </a:t>
            </a:r>
            <a:r>
              <a:rPr lang="en-US" dirty="0" err="1"/>
              <a:t>relativas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pixels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o </a:t>
            </a:r>
            <a:r>
              <a:rPr lang="en-US" dirty="0" err="1"/>
              <a:t>multidimensionalidade</a:t>
            </a:r>
            <a:r>
              <a:rPr lang="en-US" dirty="0"/>
              <a:t> de pixels (cores)</a:t>
            </a:r>
          </a:p>
          <a:p>
            <a:pPr lvl="1"/>
            <a:r>
              <a:rPr lang="en-US" dirty="0"/>
              <a:t>Mais </a:t>
            </a:r>
            <a:r>
              <a:rPr lang="en-US" dirty="0" err="1"/>
              <a:t>adequada</a:t>
            </a:r>
            <a:r>
              <a:rPr lang="en-US" dirty="0"/>
              <a:t> para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globais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9097</TotalTime>
  <Words>1854</Words>
  <Application>Microsoft Office PowerPoint</Application>
  <PresentationFormat>Widescreen</PresentationFormat>
  <Paragraphs>251</Paragraphs>
  <Slides>47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Inter Var</vt:lpstr>
      <vt:lpstr>Inter Variable</vt:lpstr>
      <vt:lpstr>inter-bold</vt:lpstr>
      <vt:lpstr>inter-regular</vt:lpstr>
      <vt:lpstr>source-serif-pro</vt:lpstr>
      <vt:lpstr>Tema do Office</vt:lpstr>
      <vt:lpstr>TP558 - Tópicos avançados em Machine Learning: U-Net</vt:lpstr>
      <vt:lpstr>Introdução</vt:lpstr>
      <vt:lpstr>Visão computacional</vt:lpstr>
      <vt:lpstr>Visão computacional</vt:lpstr>
      <vt:lpstr>U-Net: Convolution Networks for Biomedical Image Segmentation</vt:lpstr>
      <vt:lpstr>O que é U-Net?</vt:lpstr>
      <vt:lpstr>Redes Neurais Artificiais</vt:lpstr>
      <vt:lpstr>Redes Neurais Artificiais</vt:lpstr>
      <vt:lpstr>Redes Neurais Densas</vt:lpstr>
      <vt:lpstr>Redes Neurais Convolucionais</vt:lpstr>
      <vt:lpstr>Redes Neurais Convolucionais</vt:lpstr>
      <vt:lpstr>Redes Neurais Convolucionais</vt:lpstr>
      <vt:lpstr>U-Net: Convolution Networks for Biomedical Image Segmentation</vt:lpstr>
      <vt:lpstr>Funcionamento</vt:lpstr>
      <vt:lpstr>Codificador</vt:lpstr>
      <vt:lpstr>3x3 convolution + ReLU</vt:lpstr>
      <vt:lpstr>2x2 max-pooling</vt:lpstr>
      <vt:lpstr>Gargalo</vt:lpstr>
      <vt:lpstr>Decodificador</vt:lpstr>
      <vt:lpstr>Up-convolution</vt:lpstr>
      <vt:lpstr>Resultado</vt:lpstr>
      <vt:lpstr>Implementação</vt:lpstr>
      <vt:lpstr>Treinamento e otimização</vt:lpstr>
      <vt:lpstr>Treinamento e otimização</vt:lpstr>
      <vt:lpstr>Treinamento e otimização</vt:lpstr>
      <vt:lpstr>Treinamento e otimização</vt:lpstr>
      <vt:lpstr>Treinamento e otimização</vt:lpstr>
      <vt:lpstr>Vantagens</vt:lpstr>
      <vt:lpstr>Configuração Fim-a-Fim</vt:lpstr>
      <vt:lpstr>Desvantagens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Comparação com outros algoritmos</vt:lpstr>
      <vt:lpstr>Comparação com outros algoritmos</vt:lpstr>
      <vt:lpstr>Comparação com outros algoritmos</vt:lpstr>
      <vt:lpstr>Comparação com outros algoritmos</vt:lpstr>
      <vt:lpstr>Comparação com DevconvNet</vt:lpstr>
      <vt:lpstr>Comparação com RefineNet</vt:lpstr>
      <vt:lpstr>Comparação com Auto-DeepLab</vt:lpstr>
      <vt:lpstr>Apresentação do PowerPoint</vt:lpstr>
      <vt:lpstr>Referências</vt:lpstr>
      <vt:lpstr>Apresentação do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Luiz Renault</cp:lastModifiedBy>
  <cp:revision>1726</cp:revision>
  <dcterms:created xsi:type="dcterms:W3CDTF">2020-01-20T13:50:05Z</dcterms:created>
  <dcterms:modified xsi:type="dcterms:W3CDTF">2024-04-12T10:11:47Z</dcterms:modified>
</cp:coreProperties>
</file>